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E7DD9-4A6F-4E1C-9C97-A77B9979153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B3EC834F-223C-4BBB-9C4A-4203167E1E87}">
      <dgm:prSet phldrT="[Text]" custT="1"/>
      <dgm:spPr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Corporation</a:t>
          </a:r>
        </a:p>
      </dgm:t>
    </dgm:pt>
    <dgm:pt modelId="{17FA6862-C250-4E70-A55C-F037FDE5AA8F}" type="parTrans" cxnId="{F055F32C-6CC2-4C0F-82AB-E3AEB6653F60}">
      <dgm:prSet/>
      <dgm:spPr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B2723B0-205F-4FC3-849D-F09D563331BD}" type="sibTrans" cxnId="{F055F32C-6CC2-4C0F-82AB-E3AEB6653F60}">
      <dgm:prSet/>
      <dgm:spPr/>
      <dgm:t>
        <a:bodyPr/>
        <a:lstStyle/>
        <a:p>
          <a:endParaRPr lang="en-GB"/>
        </a:p>
      </dgm:t>
    </dgm:pt>
    <dgm:pt modelId="{BAF68FC6-6F4B-4897-8DA5-A4890027F11A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Audit and Risk </a:t>
          </a: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Management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 Committee</a:t>
          </a: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5BA3DD-67EA-47F6-8A61-8C0D5A922812}" type="sibTrans" cxnId="{2FE27DA6-1189-490D-8C9F-9C1C9399E4A6}">
      <dgm:prSet/>
      <dgm:spPr/>
      <dgm:t>
        <a:bodyPr/>
        <a:lstStyle/>
        <a:p>
          <a:endParaRPr lang="en-GB"/>
        </a:p>
      </dgm:t>
    </dgm:pt>
    <dgm:pt modelId="{9C0A8821-A57A-4A6D-8019-FBDE49F4CE92}" type="parTrans" cxnId="{2FE27DA6-1189-490D-8C9F-9C1C9399E4A6}">
      <dgm:prSet/>
      <dgm:spPr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110746-AE51-4665-951C-E07B5554809F}">
      <dgm:prSet custT="1"/>
      <dgm:spPr>
        <a:noFill/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u="sng" dirty="0">
              <a:latin typeface="Arial" panose="020B0604020202020204" pitchFamily="34" charset="0"/>
              <a:cs typeface="Arial" panose="020B0604020202020204" pitchFamily="34" charset="0"/>
            </a:rPr>
            <a:t>UPD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Educational Excellence Committee</a:t>
          </a:r>
        </a:p>
      </dgm:t>
    </dgm:pt>
    <dgm:pt modelId="{8F650A17-8D0F-46E4-9BC1-DD4646F7EEC6}" type="parTrans" cxnId="{7F2EA326-38F2-4B48-AB4D-443994530854}">
      <dgm:prSet/>
      <dgm:spPr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n-GB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4DD737-A7DA-4B48-BFCD-522502D46EC9}" type="sibTrans" cxnId="{7F2EA326-38F2-4B48-AB4D-443994530854}">
      <dgm:prSet/>
      <dgm:spPr/>
      <dgm:t>
        <a:bodyPr/>
        <a:lstStyle/>
        <a:p>
          <a:endParaRPr lang="en-GB"/>
        </a:p>
      </dgm:t>
    </dgm:pt>
    <dgm:pt modelId="{9573CCD1-87E0-4F2A-9DF1-C4A10D36CB38}">
      <dgm:prSet phldrT="[Text]" custT="1"/>
      <dgm:spPr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black"/>
          </a:solidFill>
          <a:prstDash val="solid"/>
          <a:miter lim="800000"/>
        </a:ln>
        <a:effectLst/>
      </dgm:spPr>
      <dgm:t>
        <a:bodyPr spcFirstLastPara="0" vert="horz" wrap="square" lIns="7620" tIns="7620" rIns="7620" bIns="7620" numCol="1" spcCol="1270" anchor="ctr" anchorCtr="0"/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Finance Committee</a:t>
          </a:r>
        </a:p>
      </dgm:t>
    </dgm:pt>
    <dgm:pt modelId="{4B794121-4C5E-4085-A464-C5A77400FA0A}" type="parTrans" cxnId="{E3A61827-4DEE-476A-BB6D-D4E7BCC8AEED}">
      <dgm:prSet/>
      <dgm:spPr/>
      <dgm:t>
        <a:bodyPr/>
        <a:lstStyle/>
        <a:p>
          <a:endParaRPr lang="en-GB"/>
        </a:p>
      </dgm:t>
    </dgm:pt>
    <dgm:pt modelId="{A3BC1587-64BC-4A83-80D6-41C7218DD746}" type="sibTrans" cxnId="{E3A61827-4DEE-476A-BB6D-D4E7BCC8AEED}">
      <dgm:prSet/>
      <dgm:spPr/>
      <dgm:t>
        <a:bodyPr/>
        <a:lstStyle/>
        <a:p>
          <a:endParaRPr lang="en-GB"/>
        </a:p>
      </dgm:t>
    </dgm:pt>
    <dgm:pt modelId="{8FD79F65-3035-41F2-B3FB-81FF45C29551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200" u="sng" dirty="0">
              <a:latin typeface="Arial" panose="020B0604020202020204" pitchFamily="34" charset="0"/>
              <a:cs typeface="Arial" panose="020B0604020202020204" pitchFamily="34" charset="0"/>
            </a:rPr>
            <a:t>Sixth Form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Educational Excellence Committee</a:t>
          </a:r>
        </a:p>
      </dgm:t>
    </dgm:pt>
    <dgm:pt modelId="{BB39A358-551B-424F-9933-7A8C945F9AFA}" type="parTrans" cxnId="{AAAB4163-F779-4F1B-9FE4-04ACC0C45EE9}">
      <dgm:prSet/>
      <dgm:spPr/>
      <dgm:t>
        <a:bodyPr/>
        <a:lstStyle/>
        <a:p>
          <a:endParaRPr lang="en-GB"/>
        </a:p>
      </dgm:t>
    </dgm:pt>
    <dgm:pt modelId="{EBD2CE3C-8638-4195-8AAB-3251A857FE2C}" type="sibTrans" cxnId="{AAAB4163-F779-4F1B-9FE4-04ACC0C45EE9}">
      <dgm:prSet/>
      <dgm:spPr/>
      <dgm:t>
        <a:bodyPr/>
        <a:lstStyle/>
        <a:p>
          <a:endParaRPr lang="en-GB"/>
        </a:p>
      </dgm:t>
    </dgm:pt>
    <dgm:pt modelId="{1452F2D3-EEF0-491B-944C-0709473EBD39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Nominations and Governance Committee</a:t>
          </a:r>
          <a:endParaRPr lang="en-GB" sz="12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EAF19AE-F118-478C-A1E7-507076B02A82}" type="parTrans" cxnId="{ED3398A3-CB4F-44A1-98C8-996890ED2EAA}">
      <dgm:prSet/>
      <dgm:spPr/>
      <dgm:t>
        <a:bodyPr/>
        <a:lstStyle/>
        <a:p>
          <a:endParaRPr lang="en-GB"/>
        </a:p>
      </dgm:t>
    </dgm:pt>
    <dgm:pt modelId="{B1D42705-A9DF-4706-BF60-0DAD567835A6}" type="sibTrans" cxnId="{ED3398A3-CB4F-44A1-98C8-996890ED2EAA}">
      <dgm:prSet/>
      <dgm:spPr/>
      <dgm:t>
        <a:bodyPr/>
        <a:lstStyle/>
        <a:p>
          <a:endParaRPr lang="en-GB"/>
        </a:p>
      </dgm:t>
    </dgm:pt>
    <dgm:pt modelId="{4F7DAE21-2E9B-4CBD-89F6-8F0BBAE075DF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Resources</a:t>
          </a:r>
        </a:p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Committee</a:t>
          </a:r>
        </a:p>
      </dgm:t>
    </dgm:pt>
    <dgm:pt modelId="{CF68C25E-F9B2-415B-B4BD-E2ACF56BF4CC}" type="parTrans" cxnId="{7F39F103-094D-4684-904A-489EAA0EA4B0}">
      <dgm:prSet/>
      <dgm:spPr/>
      <dgm:t>
        <a:bodyPr/>
        <a:lstStyle/>
        <a:p>
          <a:endParaRPr lang="en-GB"/>
        </a:p>
      </dgm:t>
    </dgm:pt>
    <dgm:pt modelId="{6AE5EC21-DB1A-453A-B5D8-2672F4B3685C}" type="sibTrans" cxnId="{7F39F103-094D-4684-904A-489EAA0EA4B0}">
      <dgm:prSet/>
      <dgm:spPr/>
      <dgm:t>
        <a:bodyPr/>
        <a:lstStyle/>
        <a:p>
          <a:endParaRPr lang="en-GB"/>
        </a:p>
      </dgm:t>
    </dgm:pt>
    <dgm:pt modelId="{63630B28-9554-472C-AC2C-B9125AC254E1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Remuneration Committee</a:t>
          </a:r>
        </a:p>
      </dgm:t>
    </dgm:pt>
    <dgm:pt modelId="{EC09F85C-BFD4-40CE-A2AB-B5EED121C9F3}" type="parTrans" cxnId="{154A220A-F2F5-4B11-9E45-051C0771CBD8}">
      <dgm:prSet/>
      <dgm:spPr/>
      <dgm:t>
        <a:bodyPr/>
        <a:lstStyle/>
        <a:p>
          <a:endParaRPr lang="en-GB"/>
        </a:p>
      </dgm:t>
    </dgm:pt>
    <dgm:pt modelId="{B8DC682C-8504-4ABC-8822-37B631F56C0A}" type="sibTrans" cxnId="{154A220A-F2F5-4B11-9E45-051C0771CBD8}">
      <dgm:prSet/>
      <dgm:spPr/>
      <dgm:t>
        <a:bodyPr/>
        <a:lstStyle/>
        <a:p>
          <a:endParaRPr lang="en-GB"/>
        </a:p>
      </dgm:t>
    </dgm:pt>
    <dgm:pt modelId="{1643CC31-54C1-4B24-BD94-674ACFDD093A}" type="asst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EEG Services Limited</a:t>
          </a:r>
        </a:p>
      </dgm:t>
    </dgm:pt>
    <dgm:pt modelId="{D32DCE16-96E5-4ED7-B72A-E48D3FAF6751}" type="parTrans" cxnId="{C2B371FD-03F6-4E73-8584-57D74832F0E9}">
      <dgm:prSet/>
      <dgm:spPr/>
      <dgm:t>
        <a:bodyPr/>
        <a:lstStyle/>
        <a:p>
          <a:endParaRPr lang="en-GB"/>
        </a:p>
      </dgm:t>
    </dgm:pt>
    <dgm:pt modelId="{272398BA-F343-43DA-A22F-1B272FB35D57}" type="sibTrans" cxnId="{C2B371FD-03F6-4E73-8584-57D74832F0E9}">
      <dgm:prSet/>
      <dgm:spPr/>
      <dgm:t>
        <a:bodyPr/>
        <a:lstStyle/>
        <a:p>
          <a:endParaRPr lang="en-GB"/>
        </a:p>
      </dgm:t>
    </dgm:pt>
    <dgm:pt modelId="{65D63308-0570-44B5-9805-AFE744BB0478}" type="pres">
      <dgm:prSet presAssocID="{C57E7DD9-4A6F-4E1C-9C97-A77B9979153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9ED73DC-17E4-476B-BE6C-9CDC331232F8}" type="pres">
      <dgm:prSet presAssocID="{B3EC834F-223C-4BBB-9C4A-4203167E1E87}" presName="hierRoot1" presStyleCnt="0">
        <dgm:presLayoutVars>
          <dgm:hierBranch val="init"/>
        </dgm:presLayoutVars>
      </dgm:prSet>
      <dgm:spPr/>
    </dgm:pt>
    <dgm:pt modelId="{968C0E46-A6DA-43A4-81D6-C63522F1F12B}" type="pres">
      <dgm:prSet presAssocID="{B3EC834F-223C-4BBB-9C4A-4203167E1E87}" presName="rootComposite1" presStyleCnt="0"/>
      <dgm:spPr/>
    </dgm:pt>
    <dgm:pt modelId="{07469EBE-CB3F-4712-A6C3-9AA0313A35A8}" type="pres">
      <dgm:prSet presAssocID="{B3EC834F-223C-4BBB-9C4A-4203167E1E87}" presName="rootText1" presStyleLbl="node0" presStyleIdx="0" presStyleCnt="1" custScaleY="148553">
        <dgm:presLayoutVars>
          <dgm:chPref val="3"/>
        </dgm:presLayoutVars>
      </dgm:prSet>
      <dgm:spPr/>
    </dgm:pt>
    <dgm:pt modelId="{36FEFC42-F849-4915-962F-8A5940DF6D79}" type="pres">
      <dgm:prSet presAssocID="{B3EC834F-223C-4BBB-9C4A-4203167E1E87}" presName="rootConnector1" presStyleLbl="node1" presStyleIdx="0" presStyleCnt="0"/>
      <dgm:spPr/>
    </dgm:pt>
    <dgm:pt modelId="{1B7AB8A8-AD9D-405E-9EC5-BAE735EA7C70}" type="pres">
      <dgm:prSet presAssocID="{B3EC834F-223C-4BBB-9C4A-4203167E1E87}" presName="hierChild2" presStyleCnt="0"/>
      <dgm:spPr/>
    </dgm:pt>
    <dgm:pt modelId="{4DA5A54B-C148-4873-8F89-1A3D8BAF0B83}" type="pres">
      <dgm:prSet presAssocID="{9C0A8821-A57A-4A6D-8019-FBDE49F4CE92}" presName="Name37" presStyleLbl="parChTrans1D2" presStyleIdx="0" presStyleCnt="8"/>
      <dgm:spPr/>
    </dgm:pt>
    <dgm:pt modelId="{F994EF82-9445-4709-B96B-DF9F7A2FD5ED}" type="pres">
      <dgm:prSet presAssocID="{BAF68FC6-6F4B-4897-8DA5-A4890027F11A}" presName="hierRoot2" presStyleCnt="0">
        <dgm:presLayoutVars>
          <dgm:hierBranch val="init"/>
        </dgm:presLayoutVars>
      </dgm:prSet>
      <dgm:spPr/>
    </dgm:pt>
    <dgm:pt modelId="{A05E27C0-2819-4D14-AC14-0718EC3E900A}" type="pres">
      <dgm:prSet presAssocID="{BAF68FC6-6F4B-4897-8DA5-A4890027F11A}" presName="rootComposite" presStyleCnt="0"/>
      <dgm:spPr/>
    </dgm:pt>
    <dgm:pt modelId="{F00AB29F-6765-4446-A25C-85491EEB07AF}" type="pres">
      <dgm:prSet presAssocID="{BAF68FC6-6F4B-4897-8DA5-A4890027F11A}" presName="rootText" presStyleLbl="node2" presStyleIdx="0" presStyleCnt="7" custScaleY="168768">
        <dgm:presLayoutVars>
          <dgm:chPref val="3"/>
        </dgm:presLayoutVars>
      </dgm:prSet>
      <dgm:spPr/>
    </dgm:pt>
    <dgm:pt modelId="{BF28AC07-A898-48D2-9C06-F76B15BFF4E5}" type="pres">
      <dgm:prSet presAssocID="{BAF68FC6-6F4B-4897-8DA5-A4890027F11A}" presName="rootConnector" presStyleLbl="node2" presStyleIdx="0" presStyleCnt="7"/>
      <dgm:spPr/>
    </dgm:pt>
    <dgm:pt modelId="{FEAAFA13-16C8-43F2-A1E7-2ABB597B2D04}" type="pres">
      <dgm:prSet presAssocID="{BAF68FC6-6F4B-4897-8DA5-A4890027F11A}" presName="hierChild4" presStyleCnt="0"/>
      <dgm:spPr/>
    </dgm:pt>
    <dgm:pt modelId="{211A9CC3-64A4-4CAF-8901-ADF72DE907CE}" type="pres">
      <dgm:prSet presAssocID="{BAF68FC6-6F4B-4897-8DA5-A4890027F11A}" presName="hierChild5" presStyleCnt="0"/>
      <dgm:spPr/>
    </dgm:pt>
    <dgm:pt modelId="{BEEB1749-9244-431C-8C26-0CB80BC11E44}" type="pres">
      <dgm:prSet presAssocID="{4B794121-4C5E-4085-A464-C5A77400FA0A}" presName="Name37" presStyleLbl="parChTrans1D2" presStyleIdx="1" presStyleCnt="8"/>
      <dgm:spPr/>
    </dgm:pt>
    <dgm:pt modelId="{70A39EDC-8A8C-47B9-B09B-D16F097A1560}" type="pres">
      <dgm:prSet presAssocID="{9573CCD1-87E0-4F2A-9DF1-C4A10D36CB38}" presName="hierRoot2" presStyleCnt="0">
        <dgm:presLayoutVars>
          <dgm:hierBranch val="init"/>
        </dgm:presLayoutVars>
      </dgm:prSet>
      <dgm:spPr/>
    </dgm:pt>
    <dgm:pt modelId="{7A84A7CF-8740-4B0C-937D-030E4ECCF249}" type="pres">
      <dgm:prSet presAssocID="{9573CCD1-87E0-4F2A-9DF1-C4A10D36CB38}" presName="rootComposite" presStyleCnt="0"/>
      <dgm:spPr/>
    </dgm:pt>
    <dgm:pt modelId="{8AA4F866-FCF7-46AC-96F5-4770C8CBA586}" type="pres">
      <dgm:prSet presAssocID="{9573CCD1-87E0-4F2A-9DF1-C4A10D36CB38}" presName="rootText" presStyleLbl="node2" presStyleIdx="1" presStyleCnt="7" custScaleY="168768">
        <dgm:presLayoutVars>
          <dgm:chPref val="3"/>
        </dgm:presLayoutVars>
      </dgm:prSet>
      <dgm:spPr>
        <a:xfrm>
          <a:off x="1493259" y="3451188"/>
          <a:ext cx="1232469" cy="687600"/>
        </a:xfrm>
        <a:prstGeom prst="rect">
          <a:avLst/>
        </a:prstGeom>
      </dgm:spPr>
    </dgm:pt>
    <dgm:pt modelId="{6D88133E-4B52-4B1F-9F5D-8A3CEADE47EE}" type="pres">
      <dgm:prSet presAssocID="{9573CCD1-87E0-4F2A-9DF1-C4A10D36CB38}" presName="rootConnector" presStyleLbl="node2" presStyleIdx="1" presStyleCnt="7"/>
      <dgm:spPr/>
    </dgm:pt>
    <dgm:pt modelId="{0F513724-F9E5-44CC-967F-BFCD3EDD61E1}" type="pres">
      <dgm:prSet presAssocID="{9573CCD1-87E0-4F2A-9DF1-C4A10D36CB38}" presName="hierChild4" presStyleCnt="0"/>
      <dgm:spPr/>
    </dgm:pt>
    <dgm:pt modelId="{DDDF2A88-8E2A-4160-9009-2AE72E545F82}" type="pres">
      <dgm:prSet presAssocID="{9573CCD1-87E0-4F2A-9DF1-C4A10D36CB38}" presName="hierChild5" presStyleCnt="0"/>
      <dgm:spPr/>
    </dgm:pt>
    <dgm:pt modelId="{3BB17D52-0D1A-4F13-8923-D61EF40CFC48}" type="pres">
      <dgm:prSet presAssocID="{7EAF19AE-F118-478C-A1E7-507076B02A82}" presName="Name37" presStyleLbl="parChTrans1D2" presStyleIdx="2" presStyleCnt="8"/>
      <dgm:spPr/>
    </dgm:pt>
    <dgm:pt modelId="{D0788B24-4329-4C03-B099-D520BF9D6939}" type="pres">
      <dgm:prSet presAssocID="{1452F2D3-EEF0-491B-944C-0709473EBD39}" presName="hierRoot2" presStyleCnt="0">
        <dgm:presLayoutVars>
          <dgm:hierBranch val="init"/>
        </dgm:presLayoutVars>
      </dgm:prSet>
      <dgm:spPr/>
    </dgm:pt>
    <dgm:pt modelId="{1C78B018-06C8-476B-A6CA-F956B6C966FE}" type="pres">
      <dgm:prSet presAssocID="{1452F2D3-EEF0-491B-944C-0709473EBD39}" presName="rootComposite" presStyleCnt="0"/>
      <dgm:spPr/>
    </dgm:pt>
    <dgm:pt modelId="{CD313BDD-A02F-4D1B-A428-E4EC2A5AA954}" type="pres">
      <dgm:prSet presAssocID="{1452F2D3-EEF0-491B-944C-0709473EBD39}" presName="rootText" presStyleLbl="node2" presStyleIdx="2" presStyleCnt="7" custScaleY="168768">
        <dgm:presLayoutVars>
          <dgm:chPref val="3"/>
        </dgm:presLayoutVars>
      </dgm:prSet>
      <dgm:spPr/>
    </dgm:pt>
    <dgm:pt modelId="{22C35F35-48E5-42E7-BD0D-34CCC0738E47}" type="pres">
      <dgm:prSet presAssocID="{1452F2D3-EEF0-491B-944C-0709473EBD39}" presName="rootConnector" presStyleLbl="node2" presStyleIdx="2" presStyleCnt="7"/>
      <dgm:spPr/>
    </dgm:pt>
    <dgm:pt modelId="{799BAAF1-B81C-425B-BC09-99D3D4E0189A}" type="pres">
      <dgm:prSet presAssocID="{1452F2D3-EEF0-491B-944C-0709473EBD39}" presName="hierChild4" presStyleCnt="0"/>
      <dgm:spPr/>
    </dgm:pt>
    <dgm:pt modelId="{84899A26-69AE-40D4-B321-60DD2C5BB7EF}" type="pres">
      <dgm:prSet presAssocID="{1452F2D3-EEF0-491B-944C-0709473EBD39}" presName="hierChild5" presStyleCnt="0"/>
      <dgm:spPr/>
    </dgm:pt>
    <dgm:pt modelId="{FB5BD7A8-4772-4992-B76D-80D89D5A54B0}" type="pres">
      <dgm:prSet presAssocID="{CF68C25E-F9B2-415B-B4BD-E2ACF56BF4CC}" presName="Name37" presStyleLbl="parChTrans1D2" presStyleIdx="3" presStyleCnt="8"/>
      <dgm:spPr/>
    </dgm:pt>
    <dgm:pt modelId="{9728EB28-2D36-4174-AB88-F75BE1BBCD31}" type="pres">
      <dgm:prSet presAssocID="{4F7DAE21-2E9B-4CBD-89F6-8F0BBAE075DF}" presName="hierRoot2" presStyleCnt="0">
        <dgm:presLayoutVars>
          <dgm:hierBranch val="init"/>
        </dgm:presLayoutVars>
      </dgm:prSet>
      <dgm:spPr/>
    </dgm:pt>
    <dgm:pt modelId="{419DB4C7-9FC8-4B7F-BFC5-6C77835E11BA}" type="pres">
      <dgm:prSet presAssocID="{4F7DAE21-2E9B-4CBD-89F6-8F0BBAE075DF}" presName="rootComposite" presStyleCnt="0"/>
      <dgm:spPr/>
    </dgm:pt>
    <dgm:pt modelId="{55F605C7-8DB4-4E5F-ABF5-4D48060FA86C}" type="pres">
      <dgm:prSet presAssocID="{4F7DAE21-2E9B-4CBD-89F6-8F0BBAE075DF}" presName="rootText" presStyleLbl="node2" presStyleIdx="3" presStyleCnt="7" custScaleY="168768">
        <dgm:presLayoutVars>
          <dgm:chPref val="3"/>
        </dgm:presLayoutVars>
      </dgm:prSet>
      <dgm:spPr/>
    </dgm:pt>
    <dgm:pt modelId="{6DCDA9CF-0469-42CB-B602-8D0411E35889}" type="pres">
      <dgm:prSet presAssocID="{4F7DAE21-2E9B-4CBD-89F6-8F0BBAE075DF}" presName="rootConnector" presStyleLbl="node2" presStyleIdx="3" presStyleCnt="7"/>
      <dgm:spPr/>
    </dgm:pt>
    <dgm:pt modelId="{CB94430C-8DCD-4543-94E8-ADF5E3DB409D}" type="pres">
      <dgm:prSet presAssocID="{4F7DAE21-2E9B-4CBD-89F6-8F0BBAE075DF}" presName="hierChild4" presStyleCnt="0"/>
      <dgm:spPr/>
    </dgm:pt>
    <dgm:pt modelId="{B64F06E7-4039-4E80-ABB5-5AF05B8EF561}" type="pres">
      <dgm:prSet presAssocID="{4F7DAE21-2E9B-4CBD-89F6-8F0BBAE075DF}" presName="hierChild5" presStyleCnt="0"/>
      <dgm:spPr/>
    </dgm:pt>
    <dgm:pt modelId="{1729DE94-FCD0-4EDB-86DE-81E38124BA34}" type="pres">
      <dgm:prSet presAssocID="{EC09F85C-BFD4-40CE-A2AB-B5EED121C9F3}" presName="Name37" presStyleLbl="parChTrans1D2" presStyleIdx="4" presStyleCnt="8"/>
      <dgm:spPr/>
    </dgm:pt>
    <dgm:pt modelId="{93775DD0-C59F-45DA-950C-516A14B44167}" type="pres">
      <dgm:prSet presAssocID="{63630B28-9554-472C-AC2C-B9125AC254E1}" presName="hierRoot2" presStyleCnt="0">
        <dgm:presLayoutVars>
          <dgm:hierBranch val="init"/>
        </dgm:presLayoutVars>
      </dgm:prSet>
      <dgm:spPr/>
    </dgm:pt>
    <dgm:pt modelId="{2B542EB6-89C0-4547-AF51-CC4C8CDCB04A}" type="pres">
      <dgm:prSet presAssocID="{63630B28-9554-472C-AC2C-B9125AC254E1}" presName="rootComposite" presStyleCnt="0"/>
      <dgm:spPr/>
    </dgm:pt>
    <dgm:pt modelId="{DFFE17FE-4BDF-4CA2-A5FC-83E5617DA581}" type="pres">
      <dgm:prSet presAssocID="{63630B28-9554-472C-AC2C-B9125AC254E1}" presName="rootText" presStyleLbl="node2" presStyleIdx="4" presStyleCnt="7" custScaleY="168768">
        <dgm:presLayoutVars>
          <dgm:chPref val="3"/>
        </dgm:presLayoutVars>
      </dgm:prSet>
      <dgm:spPr/>
    </dgm:pt>
    <dgm:pt modelId="{2DFD5947-AEA3-4054-AA2A-0CCAC7D43426}" type="pres">
      <dgm:prSet presAssocID="{63630B28-9554-472C-AC2C-B9125AC254E1}" presName="rootConnector" presStyleLbl="node2" presStyleIdx="4" presStyleCnt="7"/>
      <dgm:spPr/>
    </dgm:pt>
    <dgm:pt modelId="{970F4986-A43B-4B17-B181-D5F5B0205D4E}" type="pres">
      <dgm:prSet presAssocID="{63630B28-9554-472C-AC2C-B9125AC254E1}" presName="hierChild4" presStyleCnt="0"/>
      <dgm:spPr/>
    </dgm:pt>
    <dgm:pt modelId="{285D6075-10A3-42ED-B9C0-7CEB8B08796B}" type="pres">
      <dgm:prSet presAssocID="{63630B28-9554-472C-AC2C-B9125AC254E1}" presName="hierChild5" presStyleCnt="0"/>
      <dgm:spPr/>
    </dgm:pt>
    <dgm:pt modelId="{703C2D40-1E3D-4583-943C-41B690349CB3}" type="pres">
      <dgm:prSet presAssocID="{BB39A358-551B-424F-9933-7A8C945F9AFA}" presName="Name37" presStyleLbl="parChTrans1D2" presStyleIdx="5" presStyleCnt="8"/>
      <dgm:spPr/>
    </dgm:pt>
    <dgm:pt modelId="{2C1B8D9F-C733-46C7-B83D-B05ADF60DAE8}" type="pres">
      <dgm:prSet presAssocID="{8FD79F65-3035-41F2-B3FB-81FF45C29551}" presName="hierRoot2" presStyleCnt="0">
        <dgm:presLayoutVars>
          <dgm:hierBranch val="init"/>
        </dgm:presLayoutVars>
      </dgm:prSet>
      <dgm:spPr/>
    </dgm:pt>
    <dgm:pt modelId="{37EF26DD-87BD-4869-8DCE-E32F750436AB}" type="pres">
      <dgm:prSet presAssocID="{8FD79F65-3035-41F2-B3FB-81FF45C29551}" presName="rootComposite" presStyleCnt="0"/>
      <dgm:spPr/>
    </dgm:pt>
    <dgm:pt modelId="{03C95CFE-6E33-487E-8338-DA19DFAEA7D7}" type="pres">
      <dgm:prSet presAssocID="{8FD79F65-3035-41F2-B3FB-81FF45C29551}" presName="rootText" presStyleLbl="node2" presStyleIdx="5" presStyleCnt="7" custScaleY="168768">
        <dgm:presLayoutVars>
          <dgm:chPref val="3"/>
        </dgm:presLayoutVars>
      </dgm:prSet>
      <dgm:spPr/>
    </dgm:pt>
    <dgm:pt modelId="{E4FEB3E1-0AE6-4937-9602-9FC10F33A21F}" type="pres">
      <dgm:prSet presAssocID="{8FD79F65-3035-41F2-B3FB-81FF45C29551}" presName="rootConnector" presStyleLbl="node2" presStyleIdx="5" presStyleCnt="7"/>
      <dgm:spPr/>
    </dgm:pt>
    <dgm:pt modelId="{15F2F890-8364-42ED-A58B-52AF469DBAA0}" type="pres">
      <dgm:prSet presAssocID="{8FD79F65-3035-41F2-B3FB-81FF45C29551}" presName="hierChild4" presStyleCnt="0"/>
      <dgm:spPr/>
    </dgm:pt>
    <dgm:pt modelId="{54B946FC-E546-4CC5-8D07-A913A0ACC945}" type="pres">
      <dgm:prSet presAssocID="{8FD79F65-3035-41F2-B3FB-81FF45C29551}" presName="hierChild5" presStyleCnt="0"/>
      <dgm:spPr/>
    </dgm:pt>
    <dgm:pt modelId="{F9B13689-CA9E-4CAB-A46E-25F5AE4D2CE0}" type="pres">
      <dgm:prSet presAssocID="{8F650A17-8D0F-46E4-9BC1-DD4646F7EEC6}" presName="Name37" presStyleLbl="parChTrans1D2" presStyleIdx="6" presStyleCnt="8"/>
      <dgm:spPr/>
    </dgm:pt>
    <dgm:pt modelId="{833F0504-61A3-462D-894D-D66EE468EC78}" type="pres">
      <dgm:prSet presAssocID="{B4110746-AE51-4665-951C-E07B5554809F}" presName="hierRoot2" presStyleCnt="0">
        <dgm:presLayoutVars>
          <dgm:hierBranch val="init"/>
        </dgm:presLayoutVars>
      </dgm:prSet>
      <dgm:spPr/>
    </dgm:pt>
    <dgm:pt modelId="{EF14F6F9-866F-4A3B-9948-FB21D44EB6BC}" type="pres">
      <dgm:prSet presAssocID="{B4110746-AE51-4665-951C-E07B5554809F}" presName="rootComposite" presStyleCnt="0"/>
      <dgm:spPr/>
    </dgm:pt>
    <dgm:pt modelId="{A1C824AB-2083-40C6-8C45-43DB75862AC5}" type="pres">
      <dgm:prSet presAssocID="{B4110746-AE51-4665-951C-E07B5554809F}" presName="rootText" presStyleLbl="node2" presStyleIdx="6" presStyleCnt="7" custScaleY="168768">
        <dgm:presLayoutVars>
          <dgm:chPref val="3"/>
        </dgm:presLayoutVars>
      </dgm:prSet>
      <dgm:spPr/>
    </dgm:pt>
    <dgm:pt modelId="{5EE5DF26-B2FE-42A7-9F74-4A25ABB3E6BD}" type="pres">
      <dgm:prSet presAssocID="{B4110746-AE51-4665-951C-E07B5554809F}" presName="rootConnector" presStyleLbl="node2" presStyleIdx="6" presStyleCnt="7"/>
      <dgm:spPr/>
    </dgm:pt>
    <dgm:pt modelId="{52E1B344-D027-4FDA-8623-FAADE0C576F6}" type="pres">
      <dgm:prSet presAssocID="{B4110746-AE51-4665-951C-E07B5554809F}" presName="hierChild4" presStyleCnt="0"/>
      <dgm:spPr/>
    </dgm:pt>
    <dgm:pt modelId="{F3CEA9EC-C2FE-4497-B030-54E8A21D2FE9}" type="pres">
      <dgm:prSet presAssocID="{B4110746-AE51-4665-951C-E07B5554809F}" presName="hierChild5" presStyleCnt="0"/>
      <dgm:spPr/>
    </dgm:pt>
    <dgm:pt modelId="{DB369E30-1764-4D79-953A-688982FC7DEB}" type="pres">
      <dgm:prSet presAssocID="{B3EC834F-223C-4BBB-9C4A-4203167E1E87}" presName="hierChild3" presStyleCnt="0"/>
      <dgm:spPr/>
    </dgm:pt>
    <dgm:pt modelId="{DF052170-68A8-4B54-84BB-1BB418250938}" type="pres">
      <dgm:prSet presAssocID="{D32DCE16-96E5-4ED7-B72A-E48D3FAF6751}" presName="Name111" presStyleLbl="parChTrans1D2" presStyleIdx="7" presStyleCnt="8"/>
      <dgm:spPr/>
    </dgm:pt>
    <dgm:pt modelId="{B7A74528-800E-43D0-8890-9BC3AE84CA96}" type="pres">
      <dgm:prSet presAssocID="{1643CC31-54C1-4B24-BD94-674ACFDD093A}" presName="hierRoot3" presStyleCnt="0">
        <dgm:presLayoutVars>
          <dgm:hierBranch val="init"/>
        </dgm:presLayoutVars>
      </dgm:prSet>
      <dgm:spPr/>
    </dgm:pt>
    <dgm:pt modelId="{95E01635-7180-436F-94EA-0256B7C203A7}" type="pres">
      <dgm:prSet presAssocID="{1643CC31-54C1-4B24-BD94-674ACFDD093A}" presName="rootComposite3" presStyleCnt="0"/>
      <dgm:spPr/>
    </dgm:pt>
    <dgm:pt modelId="{6016F169-4073-4345-9B72-2EE4A7164BC2}" type="pres">
      <dgm:prSet presAssocID="{1643CC31-54C1-4B24-BD94-674ACFDD093A}" presName="rootText3" presStyleLbl="asst1" presStyleIdx="0" presStyleCnt="1" custScaleY="168768">
        <dgm:presLayoutVars>
          <dgm:chPref val="3"/>
        </dgm:presLayoutVars>
      </dgm:prSet>
      <dgm:spPr/>
    </dgm:pt>
    <dgm:pt modelId="{45811FC3-225A-4028-B3E4-AF031AD3C598}" type="pres">
      <dgm:prSet presAssocID="{1643CC31-54C1-4B24-BD94-674ACFDD093A}" presName="rootConnector3" presStyleLbl="asst1" presStyleIdx="0" presStyleCnt="1"/>
      <dgm:spPr/>
    </dgm:pt>
    <dgm:pt modelId="{FECE8F0C-5E3E-4A20-8C1D-3BF146B748DC}" type="pres">
      <dgm:prSet presAssocID="{1643CC31-54C1-4B24-BD94-674ACFDD093A}" presName="hierChild6" presStyleCnt="0"/>
      <dgm:spPr/>
    </dgm:pt>
    <dgm:pt modelId="{9BFE9C16-23DC-464C-A880-AFDC00F767BB}" type="pres">
      <dgm:prSet presAssocID="{1643CC31-54C1-4B24-BD94-674ACFDD093A}" presName="hierChild7" presStyleCnt="0"/>
      <dgm:spPr/>
    </dgm:pt>
  </dgm:ptLst>
  <dgm:cxnLst>
    <dgm:cxn modelId="{7F39F103-094D-4684-904A-489EAA0EA4B0}" srcId="{B3EC834F-223C-4BBB-9C4A-4203167E1E87}" destId="{4F7DAE21-2E9B-4CBD-89F6-8F0BBAE075DF}" srcOrd="3" destOrd="0" parTransId="{CF68C25E-F9B2-415B-B4BD-E2ACF56BF4CC}" sibTransId="{6AE5EC21-DB1A-453A-B5D8-2672F4B3685C}"/>
    <dgm:cxn modelId="{81616607-684D-489F-A050-99E9313E7C10}" type="presOf" srcId="{4F7DAE21-2E9B-4CBD-89F6-8F0BBAE075DF}" destId="{55F605C7-8DB4-4E5F-ABF5-4D48060FA86C}" srcOrd="0" destOrd="0" presId="urn:microsoft.com/office/officeart/2005/8/layout/orgChart1"/>
    <dgm:cxn modelId="{154A220A-F2F5-4B11-9E45-051C0771CBD8}" srcId="{B3EC834F-223C-4BBB-9C4A-4203167E1E87}" destId="{63630B28-9554-472C-AC2C-B9125AC254E1}" srcOrd="4" destOrd="0" parTransId="{EC09F85C-BFD4-40CE-A2AB-B5EED121C9F3}" sibTransId="{B8DC682C-8504-4ABC-8822-37B631F56C0A}"/>
    <dgm:cxn modelId="{BBD79213-8B94-45F8-BF0A-2572B4230FE5}" type="presOf" srcId="{9C0A8821-A57A-4A6D-8019-FBDE49F4CE92}" destId="{4DA5A54B-C148-4873-8F89-1A3D8BAF0B83}" srcOrd="0" destOrd="0" presId="urn:microsoft.com/office/officeart/2005/8/layout/orgChart1"/>
    <dgm:cxn modelId="{7F2EA326-38F2-4B48-AB4D-443994530854}" srcId="{B3EC834F-223C-4BBB-9C4A-4203167E1E87}" destId="{B4110746-AE51-4665-951C-E07B5554809F}" srcOrd="6" destOrd="0" parTransId="{8F650A17-8D0F-46E4-9BC1-DD4646F7EEC6}" sibTransId="{864DD737-A7DA-4B48-BFCD-522502D46EC9}"/>
    <dgm:cxn modelId="{E3A61827-4DEE-476A-BB6D-D4E7BCC8AEED}" srcId="{B3EC834F-223C-4BBB-9C4A-4203167E1E87}" destId="{9573CCD1-87E0-4F2A-9DF1-C4A10D36CB38}" srcOrd="1" destOrd="0" parTransId="{4B794121-4C5E-4085-A464-C5A77400FA0A}" sibTransId="{A3BC1587-64BC-4A83-80D6-41C7218DD746}"/>
    <dgm:cxn modelId="{DFAD0029-C03D-4699-A692-BFAFE6D6D16A}" type="presOf" srcId="{63630B28-9554-472C-AC2C-B9125AC254E1}" destId="{DFFE17FE-4BDF-4CA2-A5FC-83E5617DA581}" srcOrd="0" destOrd="0" presId="urn:microsoft.com/office/officeart/2005/8/layout/orgChart1"/>
    <dgm:cxn modelId="{F055F32C-6CC2-4C0F-82AB-E3AEB6653F60}" srcId="{C57E7DD9-4A6F-4E1C-9C97-A77B99791536}" destId="{B3EC834F-223C-4BBB-9C4A-4203167E1E87}" srcOrd="0" destOrd="0" parTransId="{17FA6862-C250-4E70-A55C-F037FDE5AA8F}" sibTransId="{CB2723B0-205F-4FC3-849D-F09D563331BD}"/>
    <dgm:cxn modelId="{94532931-537B-476B-8CAD-1D16B8F6D803}" type="presOf" srcId="{1643CC31-54C1-4B24-BD94-674ACFDD093A}" destId="{45811FC3-225A-4028-B3E4-AF031AD3C598}" srcOrd="1" destOrd="0" presId="urn:microsoft.com/office/officeart/2005/8/layout/orgChart1"/>
    <dgm:cxn modelId="{2DB04736-10AC-45E8-9420-2DD73374C8BF}" type="presOf" srcId="{B4110746-AE51-4665-951C-E07B5554809F}" destId="{A1C824AB-2083-40C6-8C45-43DB75862AC5}" srcOrd="0" destOrd="0" presId="urn:microsoft.com/office/officeart/2005/8/layout/orgChart1"/>
    <dgm:cxn modelId="{64392E5E-86C0-4372-B295-8871EC05F820}" type="presOf" srcId="{9573CCD1-87E0-4F2A-9DF1-C4A10D36CB38}" destId="{6D88133E-4B52-4B1F-9F5D-8A3CEADE47EE}" srcOrd="1" destOrd="0" presId="urn:microsoft.com/office/officeart/2005/8/layout/orgChart1"/>
    <dgm:cxn modelId="{72E9F15E-45E1-47BA-AC7D-733242F78DFE}" type="presOf" srcId="{9573CCD1-87E0-4F2A-9DF1-C4A10D36CB38}" destId="{8AA4F866-FCF7-46AC-96F5-4770C8CBA586}" srcOrd="0" destOrd="0" presId="urn:microsoft.com/office/officeart/2005/8/layout/orgChart1"/>
    <dgm:cxn modelId="{AAAB4163-F779-4F1B-9FE4-04ACC0C45EE9}" srcId="{B3EC834F-223C-4BBB-9C4A-4203167E1E87}" destId="{8FD79F65-3035-41F2-B3FB-81FF45C29551}" srcOrd="5" destOrd="0" parTransId="{BB39A358-551B-424F-9933-7A8C945F9AFA}" sibTransId="{EBD2CE3C-8638-4195-8AAB-3251A857FE2C}"/>
    <dgm:cxn modelId="{67C08A4A-7BCE-45A0-BEEB-CF0A85653869}" type="presOf" srcId="{1643CC31-54C1-4B24-BD94-674ACFDD093A}" destId="{6016F169-4073-4345-9B72-2EE4A7164BC2}" srcOrd="0" destOrd="0" presId="urn:microsoft.com/office/officeart/2005/8/layout/orgChart1"/>
    <dgm:cxn modelId="{E813066D-8CB7-4217-A78E-F7C38AA6E5CA}" type="presOf" srcId="{B3EC834F-223C-4BBB-9C4A-4203167E1E87}" destId="{07469EBE-CB3F-4712-A6C3-9AA0313A35A8}" srcOrd="0" destOrd="0" presId="urn:microsoft.com/office/officeart/2005/8/layout/orgChart1"/>
    <dgm:cxn modelId="{D60D184F-433B-4AAE-BE11-617BF6E342C4}" type="presOf" srcId="{7EAF19AE-F118-478C-A1E7-507076B02A82}" destId="{3BB17D52-0D1A-4F13-8923-D61EF40CFC48}" srcOrd="0" destOrd="0" presId="urn:microsoft.com/office/officeart/2005/8/layout/orgChart1"/>
    <dgm:cxn modelId="{07D53C70-997E-4C0F-BF5D-5B2829A91674}" type="presOf" srcId="{8F650A17-8D0F-46E4-9BC1-DD4646F7EEC6}" destId="{F9B13689-CA9E-4CAB-A46E-25F5AE4D2CE0}" srcOrd="0" destOrd="0" presId="urn:microsoft.com/office/officeart/2005/8/layout/orgChart1"/>
    <dgm:cxn modelId="{44485250-AAC2-4F52-AC9E-6AF132F170FC}" type="presOf" srcId="{1452F2D3-EEF0-491B-944C-0709473EBD39}" destId="{22C35F35-48E5-42E7-BD0D-34CCC0738E47}" srcOrd="1" destOrd="0" presId="urn:microsoft.com/office/officeart/2005/8/layout/orgChart1"/>
    <dgm:cxn modelId="{96DE9253-ADA4-4B13-83E8-D9AC112EA876}" type="presOf" srcId="{4B794121-4C5E-4085-A464-C5A77400FA0A}" destId="{BEEB1749-9244-431C-8C26-0CB80BC11E44}" srcOrd="0" destOrd="0" presId="urn:microsoft.com/office/officeart/2005/8/layout/orgChart1"/>
    <dgm:cxn modelId="{5A58F494-66BC-4FAC-A299-348332F7E977}" type="presOf" srcId="{D32DCE16-96E5-4ED7-B72A-E48D3FAF6751}" destId="{DF052170-68A8-4B54-84BB-1BB418250938}" srcOrd="0" destOrd="0" presId="urn:microsoft.com/office/officeart/2005/8/layout/orgChart1"/>
    <dgm:cxn modelId="{CE6CD59F-78F0-441A-A8A9-270D9D270602}" type="presOf" srcId="{C57E7DD9-4A6F-4E1C-9C97-A77B99791536}" destId="{65D63308-0570-44B5-9805-AFE744BB0478}" srcOrd="0" destOrd="0" presId="urn:microsoft.com/office/officeart/2005/8/layout/orgChart1"/>
    <dgm:cxn modelId="{ED3398A3-CB4F-44A1-98C8-996890ED2EAA}" srcId="{B3EC834F-223C-4BBB-9C4A-4203167E1E87}" destId="{1452F2D3-EEF0-491B-944C-0709473EBD39}" srcOrd="2" destOrd="0" parTransId="{7EAF19AE-F118-478C-A1E7-507076B02A82}" sibTransId="{B1D42705-A9DF-4706-BF60-0DAD567835A6}"/>
    <dgm:cxn modelId="{2FE27DA6-1189-490D-8C9F-9C1C9399E4A6}" srcId="{B3EC834F-223C-4BBB-9C4A-4203167E1E87}" destId="{BAF68FC6-6F4B-4897-8DA5-A4890027F11A}" srcOrd="0" destOrd="0" parTransId="{9C0A8821-A57A-4A6D-8019-FBDE49F4CE92}" sibTransId="{135BA3DD-67EA-47F6-8A61-8C0D5A922812}"/>
    <dgm:cxn modelId="{71A953A9-6CEA-455C-B322-603F8DB5236C}" type="presOf" srcId="{4F7DAE21-2E9B-4CBD-89F6-8F0BBAE075DF}" destId="{6DCDA9CF-0469-42CB-B602-8D0411E35889}" srcOrd="1" destOrd="0" presId="urn:microsoft.com/office/officeart/2005/8/layout/orgChart1"/>
    <dgm:cxn modelId="{694B39AA-6708-472E-8414-CCA4BD263848}" type="presOf" srcId="{1452F2D3-EEF0-491B-944C-0709473EBD39}" destId="{CD313BDD-A02F-4D1B-A428-E4EC2A5AA954}" srcOrd="0" destOrd="0" presId="urn:microsoft.com/office/officeart/2005/8/layout/orgChart1"/>
    <dgm:cxn modelId="{946994B7-1651-4DBE-9D96-38DC13F1B6E0}" type="presOf" srcId="{EC09F85C-BFD4-40CE-A2AB-B5EED121C9F3}" destId="{1729DE94-FCD0-4EDB-86DE-81E38124BA34}" srcOrd="0" destOrd="0" presId="urn:microsoft.com/office/officeart/2005/8/layout/orgChart1"/>
    <dgm:cxn modelId="{DA5C23CA-1ED1-4702-A076-7B72AD94A41B}" type="presOf" srcId="{BAF68FC6-6F4B-4897-8DA5-A4890027F11A}" destId="{F00AB29F-6765-4446-A25C-85491EEB07AF}" srcOrd="0" destOrd="0" presId="urn:microsoft.com/office/officeart/2005/8/layout/orgChart1"/>
    <dgm:cxn modelId="{7557A5CA-62BE-4B9E-8055-D059A843E586}" type="presOf" srcId="{63630B28-9554-472C-AC2C-B9125AC254E1}" destId="{2DFD5947-AEA3-4054-AA2A-0CCAC7D43426}" srcOrd="1" destOrd="0" presId="urn:microsoft.com/office/officeart/2005/8/layout/orgChart1"/>
    <dgm:cxn modelId="{D00136CD-4A65-49AE-96A1-2AE8060F76B4}" type="presOf" srcId="{8FD79F65-3035-41F2-B3FB-81FF45C29551}" destId="{03C95CFE-6E33-487E-8338-DA19DFAEA7D7}" srcOrd="0" destOrd="0" presId="urn:microsoft.com/office/officeart/2005/8/layout/orgChart1"/>
    <dgm:cxn modelId="{58A879D0-1625-42BC-924E-6C31D921E199}" type="presOf" srcId="{B4110746-AE51-4665-951C-E07B5554809F}" destId="{5EE5DF26-B2FE-42A7-9F74-4A25ABB3E6BD}" srcOrd="1" destOrd="0" presId="urn:microsoft.com/office/officeart/2005/8/layout/orgChart1"/>
    <dgm:cxn modelId="{368587D5-35A3-4EF0-B032-1DE03A04A443}" type="presOf" srcId="{BAF68FC6-6F4B-4897-8DA5-A4890027F11A}" destId="{BF28AC07-A898-48D2-9C06-F76B15BFF4E5}" srcOrd="1" destOrd="0" presId="urn:microsoft.com/office/officeart/2005/8/layout/orgChart1"/>
    <dgm:cxn modelId="{4C9FCDD8-3C3F-4729-AEDA-41F5858DE695}" type="presOf" srcId="{B3EC834F-223C-4BBB-9C4A-4203167E1E87}" destId="{36FEFC42-F849-4915-962F-8A5940DF6D79}" srcOrd="1" destOrd="0" presId="urn:microsoft.com/office/officeart/2005/8/layout/orgChart1"/>
    <dgm:cxn modelId="{96DD06DA-CF76-437A-91B3-927BCB07D891}" type="presOf" srcId="{8FD79F65-3035-41F2-B3FB-81FF45C29551}" destId="{E4FEB3E1-0AE6-4937-9602-9FC10F33A21F}" srcOrd="1" destOrd="0" presId="urn:microsoft.com/office/officeart/2005/8/layout/orgChart1"/>
    <dgm:cxn modelId="{141A13EB-82F1-47AA-90CA-8B783A35C623}" type="presOf" srcId="{BB39A358-551B-424F-9933-7A8C945F9AFA}" destId="{703C2D40-1E3D-4583-943C-41B690349CB3}" srcOrd="0" destOrd="0" presId="urn:microsoft.com/office/officeart/2005/8/layout/orgChart1"/>
    <dgm:cxn modelId="{1B77DAF0-D946-40FE-AAAB-1BFA1E504844}" type="presOf" srcId="{CF68C25E-F9B2-415B-B4BD-E2ACF56BF4CC}" destId="{FB5BD7A8-4772-4992-B76D-80D89D5A54B0}" srcOrd="0" destOrd="0" presId="urn:microsoft.com/office/officeart/2005/8/layout/orgChart1"/>
    <dgm:cxn modelId="{C2B371FD-03F6-4E73-8584-57D74832F0E9}" srcId="{B3EC834F-223C-4BBB-9C4A-4203167E1E87}" destId="{1643CC31-54C1-4B24-BD94-674ACFDD093A}" srcOrd="7" destOrd="0" parTransId="{D32DCE16-96E5-4ED7-B72A-E48D3FAF6751}" sibTransId="{272398BA-F343-43DA-A22F-1B272FB35D57}"/>
    <dgm:cxn modelId="{0E5A9CEF-B1F8-4C26-8FA7-9BAB6E03E207}" type="presParOf" srcId="{65D63308-0570-44B5-9805-AFE744BB0478}" destId="{29ED73DC-17E4-476B-BE6C-9CDC331232F8}" srcOrd="0" destOrd="0" presId="urn:microsoft.com/office/officeart/2005/8/layout/orgChart1"/>
    <dgm:cxn modelId="{87F0D3BD-8EB5-4F0B-8492-150A8D4CC6BC}" type="presParOf" srcId="{29ED73DC-17E4-476B-BE6C-9CDC331232F8}" destId="{968C0E46-A6DA-43A4-81D6-C63522F1F12B}" srcOrd="0" destOrd="0" presId="urn:microsoft.com/office/officeart/2005/8/layout/orgChart1"/>
    <dgm:cxn modelId="{4A61E8C9-2F7E-4F7D-823A-ACF0CDBD3CB7}" type="presParOf" srcId="{968C0E46-A6DA-43A4-81D6-C63522F1F12B}" destId="{07469EBE-CB3F-4712-A6C3-9AA0313A35A8}" srcOrd="0" destOrd="0" presId="urn:microsoft.com/office/officeart/2005/8/layout/orgChart1"/>
    <dgm:cxn modelId="{107B61E0-BB25-4D86-B094-997A290687A8}" type="presParOf" srcId="{968C0E46-A6DA-43A4-81D6-C63522F1F12B}" destId="{36FEFC42-F849-4915-962F-8A5940DF6D79}" srcOrd="1" destOrd="0" presId="urn:microsoft.com/office/officeart/2005/8/layout/orgChart1"/>
    <dgm:cxn modelId="{8139F3B2-1BC4-4957-9250-9F20BA81A6B8}" type="presParOf" srcId="{29ED73DC-17E4-476B-BE6C-9CDC331232F8}" destId="{1B7AB8A8-AD9D-405E-9EC5-BAE735EA7C70}" srcOrd="1" destOrd="0" presId="urn:microsoft.com/office/officeart/2005/8/layout/orgChart1"/>
    <dgm:cxn modelId="{F02E70C3-9DBD-4985-850B-94BBB539115D}" type="presParOf" srcId="{1B7AB8A8-AD9D-405E-9EC5-BAE735EA7C70}" destId="{4DA5A54B-C148-4873-8F89-1A3D8BAF0B83}" srcOrd="0" destOrd="0" presId="urn:microsoft.com/office/officeart/2005/8/layout/orgChart1"/>
    <dgm:cxn modelId="{164A3709-91F1-419E-973B-D7AE0328383F}" type="presParOf" srcId="{1B7AB8A8-AD9D-405E-9EC5-BAE735EA7C70}" destId="{F994EF82-9445-4709-B96B-DF9F7A2FD5ED}" srcOrd="1" destOrd="0" presId="urn:microsoft.com/office/officeart/2005/8/layout/orgChart1"/>
    <dgm:cxn modelId="{966178E2-F74B-4D21-B5C7-5394AB74F9DD}" type="presParOf" srcId="{F994EF82-9445-4709-B96B-DF9F7A2FD5ED}" destId="{A05E27C0-2819-4D14-AC14-0718EC3E900A}" srcOrd="0" destOrd="0" presId="urn:microsoft.com/office/officeart/2005/8/layout/orgChart1"/>
    <dgm:cxn modelId="{6A1C4E9D-E2AE-4E10-A0C7-10C479EF08D8}" type="presParOf" srcId="{A05E27C0-2819-4D14-AC14-0718EC3E900A}" destId="{F00AB29F-6765-4446-A25C-85491EEB07AF}" srcOrd="0" destOrd="0" presId="urn:microsoft.com/office/officeart/2005/8/layout/orgChart1"/>
    <dgm:cxn modelId="{17ADD242-376C-4FEC-B1F9-5D1EF53715DB}" type="presParOf" srcId="{A05E27C0-2819-4D14-AC14-0718EC3E900A}" destId="{BF28AC07-A898-48D2-9C06-F76B15BFF4E5}" srcOrd="1" destOrd="0" presId="urn:microsoft.com/office/officeart/2005/8/layout/orgChart1"/>
    <dgm:cxn modelId="{5DEE45F5-1F5C-4912-ADA1-7691A9080C3E}" type="presParOf" srcId="{F994EF82-9445-4709-B96B-DF9F7A2FD5ED}" destId="{FEAAFA13-16C8-43F2-A1E7-2ABB597B2D04}" srcOrd="1" destOrd="0" presId="urn:microsoft.com/office/officeart/2005/8/layout/orgChart1"/>
    <dgm:cxn modelId="{AE2FE06D-7A3A-4C1F-9FE3-62500AD0205E}" type="presParOf" srcId="{F994EF82-9445-4709-B96B-DF9F7A2FD5ED}" destId="{211A9CC3-64A4-4CAF-8901-ADF72DE907CE}" srcOrd="2" destOrd="0" presId="urn:microsoft.com/office/officeart/2005/8/layout/orgChart1"/>
    <dgm:cxn modelId="{B76E7AD5-118D-4D25-B919-AD7A844E9523}" type="presParOf" srcId="{1B7AB8A8-AD9D-405E-9EC5-BAE735EA7C70}" destId="{BEEB1749-9244-431C-8C26-0CB80BC11E44}" srcOrd="2" destOrd="0" presId="urn:microsoft.com/office/officeart/2005/8/layout/orgChart1"/>
    <dgm:cxn modelId="{FFDB2BB3-3354-46ED-A770-703668D476A8}" type="presParOf" srcId="{1B7AB8A8-AD9D-405E-9EC5-BAE735EA7C70}" destId="{70A39EDC-8A8C-47B9-B09B-D16F097A1560}" srcOrd="3" destOrd="0" presId="urn:microsoft.com/office/officeart/2005/8/layout/orgChart1"/>
    <dgm:cxn modelId="{0D917742-41C8-4CBD-B5D1-86EA0E7248A8}" type="presParOf" srcId="{70A39EDC-8A8C-47B9-B09B-D16F097A1560}" destId="{7A84A7CF-8740-4B0C-937D-030E4ECCF249}" srcOrd="0" destOrd="0" presId="urn:microsoft.com/office/officeart/2005/8/layout/orgChart1"/>
    <dgm:cxn modelId="{34A923F4-15F8-4639-A99E-A74E85C434B4}" type="presParOf" srcId="{7A84A7CF-8740-4B0C-937D-030E4ECCF249}" destId="{8AA4F866-FCF7-46AC-96F5-4770C8CBA586}" srcOrd="0" destOrd="0" presId="urn:microsoft.com/office/officeart/2005/8/layout/orgChart1"/>
    <dgm:cxn modelId="{7C8775D8-8B4A-415E-AE0E-B6CE76BA0182}" type="presParOf" srcId="{7A84A7CF-8740-4B0C-937D-030E4ECCF249}" destId="{6D88133E-4B52-4B1F-9F5D-8A3CEADE47EE}" srcOrd="1" destOrd="0" presId="urn:microsoft.com/office/officeart/2005/8/layout/orgChart1"/>
    <dgm:cxn modelId="{DCC84670-4358-4C8D-B51E-1913665259D5}" type="presParOf" srcId="{70A39EDC-8A8C-47B9-B09B-D16F097A1560}" destId="{0F513724-F9E5-44CC-967F-BFCD3EDD61E1}" srcOrd="1" destOrd="0" presId="urn:microsoft.com/office/officeart/2005/8/layout/orgChart1"/>
    <dgm:cxn modelId="{88F38A9F-ABDC-4FFE-93E1-4DB38B635990}" type="presParOf" srcId="{70A39EDC-8A8C-47B9-B09B-D16F097A1560}" destId="{DDDF2A88-8E2A-4160-9009-2AE72E545F82}" srcOrd="2" destOrd="0" presId="urn:microsoft.com/office/officeart/2005/8/layout/orgChart1"/>
    <dgm:cxn modelId="{11EB8904-38E1-4702-8C1F-4FDC0F395493}" type="presParOf" srcId="{1B7AB8A8-AD9D-405E-9EC5-BAE735EA7C70}" destId="{3BB17D52-0D1A-4F13-8923-D61EF40CFC48}" srcOrd="4" destOrd="0" presId="urn:microsoft.com/office/officeart/2005/8/layout/orgChart1"/>
    <dgm:cxn modelId="{123BC60C-A24F-48B9-9564-4322D8639100}" type="presParOf" srcId="{1B7AB8A8-AD9D-405E-9EC5-BAE735EA7C70}" destId="{D0788B24-4329-4C03-B099-D520BF9D6939}" srcOrd="5" destOrd="0" presId="urn:microsoft.com/office/officeart/2005/8/layout/orgChart1"/>
    <dgm:cxn modelId="{0453F771-0D6B-4B93-B004-F9A845EA6E4C}" type="presParOf" srcId="{D0788B24-4329-4C03-B099-D520BF9D6939}" destId="{1C78B018-06C8-476B-A6CA-F956B6C966FE}" srcOrd="0" destOrd="0" presId="urn:microsoft.com/office/officeart/2005/8/layout/orgChart1"/>
    <dgm:cxn modelId="{B72517E0-6895-40DC-9A4A-0DD902BFD4BF}" type="presParOf" srcId="{1C78B018-06C8-476B-A6CA-F956B6C966FE}" destId="{CD313BDD-A02F-4D1B-A428-E4EC2A5AA954}" srcOrd="0" destOrd="0" presId="urn:microsoft.com/office/officeart/2005/8/layout/orgChart1"/>
    <dgm:cxn modelId="{83320C08-184A-4CEC-9EA8-C29E90AE94A3}" type="presParOf" srcId="{1C78B018-06C8-476B-A6CA-F956B6C966FE}" destId="{22C35F35-48E5-42E7-BD0D-34CCC0738E47}" srcOrd="1" destOrd="0" presId="urn:microsoft.com/office/officeart/2005/8/layout/orgChart1"/>
    <dgm:cxn modelId="{1FB5171A-D76D-4F51-A113-14C6A4324902}" type="presParOf" srcId="{D0788B24-4329-4C03-B099-D520BF9D6939}" destId="{799BAAF1-B81C-425B-BC09-99D3D4E0189A}" srcOrd="1" destOrd="0" presId="urn:microsoft.com/office/officeart/2005/8/layout/orgChart1"/>
    <dgm:cxn modelId="{02C4D6E1-2A76-4F1D-9DD2-656E4EA304D3}" type="presParOf" srcId="{D0788B24-4329-4C03-B099-D520BF9D6939}" destId="{84899A26-69AE-40D4-B321-60DD2C5BB7EF}" srcOrd="2" destOrd="0" presId="urn:microsoft.com/office/officeart/2005/8/layout/orgChart1"/>
    <dgm:cxn modelId="{CC7ADB58-095F-492A-A773-24175DB6BF46}" type="presParOf" srcId="{1B7AB8A8-AD9D-405E-9EC5-BAE735EA7C70}" destId="{FB5BD7A8-4772-4992-B76D-80D89D5A54B0}" srcOrd="6" destOrd="0" presId="urn:microsoft.com/office/officeart/2005/8/layout/orgChart1"/>
    <dgm:cxn modelId="{D11AABF1-2778-461E-929A-CDBAE4AD1AAC}" type="presParOf" srcId="{1B7AB8A8-AD9D-405E-9EC5-BAE735EA7C70}" destId="{9728EB28-2D36-4174-AB88-F75BE1BBCD31}" srcOrd="7" destOrd="0" presId="urn:microsoft.com/office/officeart/2005/8/layout/orgChart1"/>
    <dgm:cxn modelId="{E2159349-2EBF-4057-ABBD-7A83FCA90F0A}" type="presParOf" srcId="{9728EB28-2D36-4174-AB88-F75BE1BBCD31}" destId="{419DB4C7-9FC8-4B7F-BFC5-6C77835E11BA}" srcOrd="0" destOrd="0" presId="urn:microsoft.com/office/officeart/2005/8/layout/orgChart1"/>
    <dgm:cxn modelId="{BDD67B6B-A792-40BE-96BC-AE765625FDCB}" type="presParOf" srcId="{419DB4C7-9FC8-4B7F-BFC5-6C77835E11BA}" destId="{55F605C7-8DB4-4E5F-ABF5-4D48060FA86C}" srcOrd="0" destOrd="0" presId="urn:microsoft.com/office/officeart/2005/8/layout/orgChart1"/>
    <dgm:cxn modelId="{B392BE63-1289-4DE9-AFAE-B39CE3FA0AD5}" type="presParOf" srcId="{419DB4C7-9FC8-4B7F-BFC5-6C77835E11BA}" destId="{6DCDA9CF-0469-42CB-B602-8D0411E35889}" srcOrd="1" destOrd="0" presId="urn:microsoft.com/office/officeart/2005/8/layout/orgChart1"/>
    <dgm:cxn modelId="{40D2DD81-CD07-4A48-9391-85ADA2A91942}" type="presParOf" srcId="{9728EB28-2D36-4174-AB88-F75BE1BBCD31}" destId="{CB94430C-8DCD-4543-94E8-ADF5E3DB409D}" srcOrd="1" destOrd="0" presId="urn:microsoft.com/office/officeart/2005/8/layout/orgChart1"/>
    <dgm:cxn modelId="{738BCCD8-7CE9-4FB4-8E0D-B244CB588B7C}" type="presParOf" srcId="{9728EB28-2D36-4174-AB88-F75BE1BBCD31}" destId="{B64F06E7-4039-4E80-ABB5-5AF05B8EF561}" srcOrd="2" destOrd="0" presId="urn:microsoft.com/office/officeart/2005/8/layout/orgChart1"/>
    <dgm:cxn modelId="{73112AC3-76DE-4519-BB1A-41FA47B444D4}" type="presParOf" srcId="{1B7AB8A8-AD9D-405E-9EC5-BAE735EA7C70}" destId="{1729DE94-FCD0-4EDB-86DE-81E38124BA34}" srcOrd="8" destOrd="0" presId="urn:microsoft.com/office/officeart/2005/8/layout/orgChart1"/>
    <dgm:cxn modelId="{41EAC3AC-F417-402F-8463-CDA3DCCC0E31}" type="presParOf" srcId="{1B7AB8A8-AD9D-405E-9EC5-BAE735EA7C70}" destId="{93775DD0-C59F-45DA-950C-516A14B44167}" srcOrd="9" destOrd="0" presId="urn:microsoft.com/office/officeart/2005/8/layout/orgChart1"/>
    <dgm:cxn modelId="{3DE5AB70-9A44-4160-8F35-6927126F25A2}" type="presParOf" srcId="{93775DD0-C59F-45DA-950C-516A14B44167}" destId="{2B542EB6-89C0-4547-AF51-CC4C8CDCB04A}" srcOrd="0" destOrd="0" presId="urn:microsoft.com/office/officeart/2005/8/layout/orgChart1"/>
    <dgm:cxn modelId="{BC4900C0-7D03-4E03-8F9B-69AF38FE1180}" type="presParOf" srcId="{2B542EB6-89C0-4547-AF51-CC4C8CDCB04A}" destId="{DFFE17FE-4BDF-4CA2-A5FC-83E5617DA581}" srcOrd="0" destOrd="0" presId="urn:microsoft.com/office/officeart/2005/8/layout/orgChart1"/>
    <dgm:cxn modelId="{2050255B-4F6D-49A1-95A5-7F9A28497375}" type="presParOf" srcId="{2B542EB6-89C0-4547-AF51-CC4C8CDCB04A}" destId="{2DFD5947-AEA3-4054-AA2A-0CCAC7D43426}" srcOrd="1" destOrd="0" presId="urn:microsoft.com/office/officeart/2005/8/layout/orgChart1"/>
    <dgm:cxn modelId="{06E5C911-A01D-4A81-A360-422186103AFF}" type="presParOf" srcId="{93775DD0-C59F-45DA-950C-516A14B44167}" destId="{970F4986-A43B-4B17-B181-D5F5B0205D4E}" srcOrd="1" destOrd="0" presId="urn:microsoft.com/office/officeart/2005/8/layout/orgChart1"/>
    <dgm:cxn modelId="{893160F3-352B-4BC4-B5D1-FB2EDDE28F6E}" type="presParOf" srcId="{93775DD0-C59F-45DA-950C-516A14B44167}" destId="{285D6075-10A3-42ED-B9C0-7CEB8B08796B}" srcOrd="2" destOrd="0" presId="urn:microsoft.com/office/officeart/2005/8/layout/orgChart1"/>
    <dgm:cxn modelId="{F3293208-C5E8-4C2B-84BE-FD7B7733F94B}" type="presParOf" srcId="{1B7AB8A8-AD9D-405E-9EC5-BAE735EA7C70}" destId="{703C2D40-1E3D-4583-943C-41B690349CB3}" srcOrd="10" destOrd="0" presId="urn:microsoft.com/office/officeart/2005/8/layout/orgChart1"/>
    <dgm:cxn modelId="{E70696C7-D105-4D7C-83E5-00C92F4F7490}" type="presParOf" srcId="{1B7AB8A8-AD9D-405E-9EC5-BAE735EA7C70}" destId="{2C1B8D9F-C733-46C7-B83D-B05ADF60DAE8}" srcOrd="11" destOrd="0" presId="urn:microsoft.com/office/officeart/2005/8/layout/orgChart1"/>
    <dgm:cxn modelId="{A5A70F55-6660-4B56-A146-F00BB9397FD2}" type="presParOf" srcId="{2C1B8D9F-C733-46C7-B83D-B05ADF60DAE8}" destId="{37EF26DD-87BD-4869-8DCE-E32F750436AB}" srcOrd="0" destOrd="0" presId="urn:microsoft.com/office/officeart/2005/8/layout/orgChart1"/>
    <dgm:cxn modelId="{A1D8C185-CC31-46EC-96FF-6404867EA569}" type="presParOf" srcId="{37EF26DD-87BD-4869-8DCE-E32F750436AB}" destId="{03C95CFE-6E33-487E-8338-DA19DFAEA7D7}" srcOrd="0" destOrd="0" presId="urn:microsoft.com/office/officeart/2005/8/layout/orgChart1"/>
    <dgm:cxn modelId="{3B17AACE-20F9-48B1-A4B8-AC58B1F6D8C5}" type="presParOf" srcId="{37EF26DD-87BD-4869-8DCE-E32F750436AB}" destId="{E4FEB3E1-0AE6-4937-9602-9FC10F33A21F}" srcOrd="1" destOrd="0" presId="urn:microsoft.com/office/officeart/2005/8/layout/orgChart1"/>
    <dgm:cxn modelId="{24F47CDE-891B-4E55-B46D-02F10E1A561F}" type="presParOf" srcId="{2C1B8D9F-C733-46C7-B83D-B05ADF60DAE8}" destId="{15F2F890-8364-42ED-A58B-52AF469DBAA0}" srcOrd="1" destOrd="0" presId="urn:microsoft.com/office/officeart/2005/8/layout/orgChart1"/>
    <dgm:cxn modelId="{61FF7948-E947-47E0-9956-278CEBF7BE69}" type="presParOf" srcId="{2C1B8D9F-C733-46C7-B83D-B05ADF60DAE8}" destId="{54B946FC-E546-4CC5-8D07-A913A0ACC945}" srcOrd="2" destOrd="0" presId="urn:microsoft.com/office/officeart/2005/8/layout/orgChart1"/>
    <dgm:cxn modelId="{F467CC0D-7D2C-47D7-AB9D-A3E9E164BE98}" type="presParOf" srcId="{1B7AB8A8-AD9D-405E-9EC5-BAE735EA7C70}" destId="{F9B13689-CA9E-4CAB-A46E-25F5AE4D2CE0}" srcOrd="12" destOrd="0" presId="urn:microsoft.com/office/officeart/2005/8/layout/orgChart1"/>
    <dgm:cxn modelId="{5624BAEA-0506-4864-9450-88E76F320F97}" type="presParOf" srcId="{1B7AB8A8-AD9D-405E-9EC5-BAE735EA7C70}" destId="{833F0504-61A3-462D-894D-D66EE468EC78}" srcOrd="13" destOrd="0" presId="urn:microsoft.com/office/officeart/2005/8/layout/orgChart1"/>
    <dgm:cxn modelId="{93E75EED-493F-41C0-B159-BF7479F86078}" type="presParOf" srcId="{833F0504-61A3-462D-894D-D66EE468EC78}" destId="{EF14F6F9-866F-4A3B-9948-FB21D44EB6BC}" srcOrd="0" destOrd="0" presId="urn:microsoft.com/office/officeart/2005/8/layout/orgChart1"/>
    <dgm:cxn modelId="{56A148D4-E6B6-4B83-8994-513314DD81C3}" type="presParOf" srcId="{EF14F6F9-866F-4A3B-9948-FB21D44EB6BC}" destId="{A1C824AB-2083-40C6-8C45-43DB75862AC5}" srcOrd="0" destOrd="0" presId="urn:microsoft.com/office/officeart/2005/8/layout/orgChart1"/>
    <dgm:cxn modelId="{00FD10EB-9499-4B10-925E-E322E17767B3}" type="presParOf" srcId="{EF14F6F9-866F-4A3B-9948-FB21D44EB6BC}" destId="{5EE5DF26-B2FE-42A7-9F74-4A25ABB3E6BD}" srcOrd="1" destOrd="0" presId="urn:microsoft.com/office/officeart/2005/8/layout/orgChart1"/>
    <dgm:cxn modelId="{E60C23CC-B230-48B4-A51F-6BB827D4939F}" type="presParOf" srcId="{833F0504-61A3-462D-894D-D66EE468EC78}" destId="{52E1B344-D027-4FDA-8623-FAADE0C576F6}" srcOrd="1" destOrd="0" presId="urn:microsoft.com/office/officeart/2005/8/layout/orgChart1"/>
    <dgm:cxn modelId="{81123265-C1C1-4AD6-9D94-6FBB92D2E9A5}" type="presParOf" srcId="{833F0504-61A3-462D-894D-D66EE468EC78}" destId="{F3CEA9EC-C2FE-4497-B030-54E8A21D2FE9}" srcOrd="2" destOrd="0" presId="urn:microsoft.com/office/officeart/2005/8/layout/orgChart1"/>
    <dgm:cxn modelId="{5B3BDAA4-5B87-48A1-9706-4B6ADD47F731}" type="presParOf" srcId="{29ED73DC-17E4-476B-BE6C-9CDC331232F8}" destId="{DB369E30-1764-4D79-953A-688982FC7DEB}" srcOrd="2" destOrd="0" presId="urn:microsoft.com/office/officeart/2005/8/layout/orgChart1"/>
    <dgm:cxn modelId="{A6A9FA65-9000-47A4-B07D-7DE03525852D}" type="presParOf" srcId="{DB369E30-1764-4D79-953A-688982FC7DEB}" destId="{DF052170-68A8-4B54-84BB-1BB418250938}" srcOrd="0" destOrd="0" presId="urn:microsoft.com/office/officeart/2005/8/layout/orgChart1"/>
    <dgm:cxn modelId="{877D340C-0C07-4235-8739-DAE07ECE9F22}" type="presParOf" srcId="{DB369E30-1764-4D79-953A-688982FC7DEB}" destId="{B7A74528-800E-43D0-8890-9BC3AE84CA96}" srcOrd="1" destOrd="0" presId="urn:microsoft.com/office/officeart/2005/8/layout/orgChart1"/>
    <dgm:cxn modelId="{4E6BF181-5CA8-4782-8E08-52C8C35D93DB}" type="presParOf" srcId="{B7A74528-800E-43D0-8890-9BC3AE84CA96}" destId="{95E01635-7180-436F-94EA-0256B7C203A7}" srcOrd="0" destOrd="0" presId="urn:microsoft.com/office/officeart/2005/8/layout/orgChart1"/>
    <dgm:cxn modelId="{7BA1AA86-9E9E-4892-8098-3A251D376F76}" type="presParOf" srcId="{95E01635-7180-436F-94EA-0256B7C203A7}" destId="{6016F169-4073-4345-9B72-2EE4A7164BC2}" srcOrd="0" destOrd="0" presId="urn:microsoft.com/office/officeart/2005/8/layout/orgChart1"/>
    <dgm:cxn modelId="{5C792E95-9541-4835-BF2C-B216F1F1F420}" type="presParOf" srcId="{95E01635-7180-436F-94EA-0256B7C203A7}" destId="{45811FC3-225A-4028-B3E4-AF031AD3C598}" srcOrd="1" destOrd="0" presId="urn:microsoft.com/office/officeart/2005/8/layout/orgChart1"/>
    <dgm:cxn modelId="{638E398D-DC7E-4845-9D2A-BEE75E9BEA4C}" type="presParOf" srcId="{B7A74528-800E-43D0-8890-9BC3AE84CA96}" destId="{FECE8F0C-5E3E-4A20-8C1D-3BF146B748DC}" srcOrd="1" destOrd="0" presId="urn:microsoft.com/office/officeart/2005/8/layout/orgChart1"/>
    <dgm:cxn modelId="{B3732362-4416-4391-96BD-E4A191519568}" type="presParOf" srcId="{B7A74528-800E-43D0-8890-9BC3AE84CA96}" destId="{9BFE9C16-23DC-464C-A880-AFDC00F767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052170-68A8-4B54-84BB-1BB418250938}">
      <dsp:nvSpPr>
        <dsp:cNvPr id="0" name=""/>
        <dsp:cNvSpPr/>
      </dsp:nvSpPr>
      <dsp:spPr>
        <a:xfrm>
          <a:off x="5326026" y="3545637"/>
          <a:ext cx="138865" cy="835731"/>
        </a:xfrm>
        <a:custGeom>
          <a:avLst/>
          <a:gdLst/>
          <a:ahLst/>
          <a:cxnLst/>
          <a:rect l="0" t="0" r="0" b="0"/>
          <a:pathLst>
            <a:path>
              <a:moveTo>
                <a:pt x="138865" y="0"/>
              </a:moveTo>
              <a:lnTo>
                <a:pt x="138865" y="835731"/>
              </a:lnTo>
              <a:lnTo>
                <a:pt x="0" y="8357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13689-CA9E-4CAB-A46E-25F5AE4D2CE0}">
      <dsp:nvSpPr>
        <dsp:cNvPr id="0" name=""/>
        <dsp:cNvSpPr/>
      </dsp:nvSpPr>
      <dsp:spPr>
        <a:xfrm>
          <a:off x="5464892" y="3545637"/>
          <a:ext cx="4800776" cy="1671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598"/>
              </a:lnTo>
              <a:lnTo>
                <a:pt x="4800776" y="1532598"/>
              </a:lnTo>
              <a:lnTo>
                <a:pt x="4800776" y="167146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3C2D40-1E3D-4583-943C-41B690349CB3}">
      <dsp:nvSpPr>
        <dsp:cNvPr id="0" name=""/>
        <dsp:cNvSpPr/>
      </dsp:nvSpPr>
      <dsp:spPr>
        <a:xfrm>
          <a:off x="5464892" y="3545637"/>
          <a:ext cx="3200517" cy="1671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598"/>
              </a:lnTo>
              <a:lnTo>
                <a:pt x="3200517" y="1532598"/>
              </a:lnTo>
              <a:lnTo>
                <a:pt x="3200517" y="16714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9DE94-FCD0-4EDB-86DE-81E38124BA34}">
      <dsp:nvSpPr>
        <dsp:cNvPr id="0" name=""/>
        <dsp:cNvSpPr/>
      </dsp:nvSpPr>
      <dsp:spPr>
        <a:xfrm>
          <a:off x="5464892" y="3545637"/>
          <a:ext cx="1600258" cy="1671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598"/>
              </a:lnTo>
              <a:lnTo>
                <a:pt x="1600258" y="1532598"/>
              </a:lnTo>
              <a:lnTo>
                <a:pt x="1600258" y="16714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5BD7A8-4772-4992-B76D-80D89D5A54B0}">
      <dsp:nvSpPr>
        <dsp:cNvPr id="0" name=""/>
        <dsp:cNvSpPr/>
      </dsp:nvSpPr>
      <dsp:spPr>
        <a:xfrm>
          <a:off x="5419172" y="3545637"/>
          <a:ext cx="91440" cy="16714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714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17D52-0D1A-4F13-8923-D61EF40CFC48}">
      <dsp:nvSpPr>
        <dsp:cNvPr id="0" name=""/>
        <dsp:cNvSpPr/>
      </dsp:nvSpPr>
      <dsp:spPr>
        <a:xfrm>
          <a:off x="3864633" y="3545637"/>
          <a:ext cx="1600258" cy="1671463"/>
        </a:xfrm>
        <a:custGeom>
          <a:avLst/>
          <a:gdLst/>
          <a:ahLst/>
          <a:cxnLst/>
          <a:rect l="0" t="0" r="0" b="0"/>
          <a:pathLst>
            <a:path>
              <a:moveTo>
                <a:pt x="1600258" y="0"/>
              </a:moveTo>
              <a:lnTo>
                <a:pt x="1600258" y="1532598"/>
              </a:lnTo>
              <a:lnTo>
                <a:pt x="0" y="1532598"/>
              </a:lnTo>
              <a:lnTo>
                <a:pt x="0" y="16714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EB1749-9244-431C-8C26-0CB80BC11E44}">
      <dsp:nvSpPr>
        <dsp:cNvPr id="0" name=""/>
        <dsp:cNvSpPr/>
      </dsp:nvSpPr>
      <dsp:spPr>
        <a:xfrm>
          <a:off x="2264374" y="3545637"/>
          <a:ext cx="3200517" cy="1671463"/>
        </a:xfrm>
        <a:custGeom>
          <a:avLst/>
          <a:gdLst/>
          <a:ahLst/>
          <a:cxnLst/>
          <a:rect l="0" t="0" r="0" b="0"/>
          <a:pathLst>
            <a:path>
              <a:moveTo>
                <a:pt x="3200517" y="0"/>
              </a:moveTo>
              <a:lnTo>
                <a:pt x="3200517" y="1532598"/>
              </a:lnTo>
              <a:lnTo>
                <a:pt x="0" y="1532598"/>
              </a:lnTo>
              <a:lnTo>
                <a:pt x="0" y="16714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A5A54B-C148-4873-8F89-1A3D8BAF0B83}">
      <dsp:nvSpPr>
        <dsp:cNvPr id="0" name=""/>
        <dsp:cNvSpPr/>
      </dsp:nvSpPr>
      <dsp:spPr>
        <a:xfrm>
          <a:off x="664115" y="3545637"/>
          <a:ext cx="4800776" cy="1671463"/>
        </a:xfrm>
        <a:custGeom>
          <a:avLst/>
          <a:gdLst/>
          <a:ahLst/>
          <a:cxnLst/>
          <a:rect l="0" t="0" r="0" b="0"/>
          <a:pathLst>
            <a:path>
              <a:moveTo>
                <a:pt x="4800776" y="0"/>
              </a:moveTo>
              <a:lnTo>
                <a:pt x="4800776" y="1532598"/>
              </a:lnTo>
              <a:lnTo>
                <a:pt x="0" y="1532598"/>
              </a:lnTo>
              <a:lnTo>
                <a:pt x="0" y="167146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469EBE-CB3F-4712-A6C3-9AA0313A35A8}">
      <dsp:nvSpPr>
        <dsp:cNvPr id="0" name=""/>
        <dsp:cNvSpPr/>
      </dsp:nvSpPr>
      <dsp:spPr>
        <a:xfrm>
          <a:off x="4803628" y="2563310"/>
          <a:ext cx="1322527" cy="982327"/>
        </a:xfrm>
        <a:prstGeom prst="rect">
          <a:avLst/>
        </a:prstGeom>
        <a:noFill/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Corporation</a:t>
          </a:r>
        </a:p>
      </dsp:txBody>
      <dsp:txXfrm>
        <a:off x="4803628" y="2563310"/>
        <a:ext cx="1322527" cy="982327"/>
      </dsp:txXfrm>
    </dsp:sp>
    <dsp:sp modelId="{F00AB29F-6765-4446-A25C-85491EEB07AF}">
      <dsp:nvSpPr>
        <dsp:cNvPr id="0" name=""/>
        <dsp:cNvSpPr/>
      </dsp:nvSpPr>
      <dsp:spPr>
        <a:xfrm>
          <a:off x="2851" y="5217101"/>
          <a:ext cx="1322527" cy="1116001"/>
        </a:xfrm>
        <a:prstGeom prst="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Audit and Risk </a:t>
          </a: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Management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 Committee</a:t>
          </a: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51" y="5217101"/>
        <a:ext cx="1322527" cy="1116001"/>
      </dsp:txXfrm>
    </dsp:sp>
    <dsp:sp modelId="{8AA4F866-FCF7-46AC-96F5-4770C8CBA586}">
      <dsp:nvSpPr>
        <dsp:cNvPr id="0" name=""/>
        <dsp:cNvSpPr/>
      </dsp:nvSpPr>
      <dsp:spPr>
        <a:xfrm>
          <a:off x="1603110" y="5217101"/>
          <a:ext cx="1322527" cy="11160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prstClr val="black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GB" sz="12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Finance Committee</a:t>
          </a:r>
        </a:p>
      </dsp:txBody>
      <dsp:txXfrm>
        <a:off x="1603110" y="5217101"/>
        <a:ext cx="1322527" cy="1116001"/>
      </dsp:txXfrm>
    </dsp:sp>
    <dsp:sp modelId="{CD313BDD-A02F-4D1B-A428-E4EC2A5AA954}">
      <dsp:nvSpPr>
        <dsp:cNvPr id="0" name=""/>
        <dsp:cNvSpPr/>
      </dsp:nvSpPr>
      <dsp:spPr>
        <a:xfrm>
          <a:off x="3203369" y="5217101"/>
          <a:ext cx="1322527" cy="11160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Nominations and Governance Committee</a:t>
          </a:r>
          <a:endParaRPr lang="en-GB" sz="12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3203369" y="5217101"/>
        <a:ext cx="1322527" cy="1116001"/>
      </dsp:txXfrm>
    </dsp:sp>
    <dsp:sp modelId="{55F605C7-8DB4-4E5F-ABF5-4D48060FA86C}">
      <dsp:nvSpPr>
        <dsp:cNvPr id="0" name=""/>
        <dsp:cNvSpPr/>
      </dsp:nvSpPr>
      <dsp:spPr>
        <a:xfrm>
          <a:off x="4803628" y="5217101"/>
          <a:ext cx="1322527" cy="11160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Resources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Committee</a:t>
          </a:r>
        </a:p>
      </dsp:txBody>
      <dsp:txXfrm>
        <a:off x="4803628" y="5217101"/>
        <a:ext cx="1322527" cy="1116001"/>
      </dsp:txXfrm>
    </dsp:sp>
    <dsp:sp modelId="{DFFE17FE-4BDF-4CA2-A5FC-83E5617DA581}">
      <dsp:nvSpPr>
        <dsp:cNvPr id="0" name=""/>
        <dsp:cNvSpPr/>
      </dsp:nvSpPr>
      <dsp:spPr>
        <a:xfrm>
          <a:off x="6403886" y="5217101"/>
          <a:ext cx="1322527" cy="11160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Remuneration Committee</a:t>
          </a:r>
        </a:p>
      </dsp:txBody>
      <dsp:txXfrm>
        <a:off x="6403886" y="5217101"/>
        <a:ext cx="1322527" cy="1116001"/>
      </dsp:txXfrm>
    </dsp:sp>
    <dsp:sp modelId="{03C95CFE-6E33-487E-8338-DA19DFAEA7D7}">
      <dsp:nvSpPr>
        <dsp:cNvPr id="0" name=""/>
        <dsp:cNvSpPr/>
      </dsp:nvSpPr>
      <dsp:spPr>
        <a:xfrm>
          <a:off x="8004145" y="5217101"/>
          <a:ext cx="1322527" cy="1116001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GB" sz="1200" u="sng" kern="1200" dirty="0">
              <a:latin typeface="Arial" panose="020B0604020202020204" pitchFamily="34" charset="0"/>
              <a:cs typeface="Arial" panose="020B0604020202020204" pitchFamily="34" charset="0"/>
            </a:rPr>
            <a:t>Sixth Form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Educational Excellence Committee</a:t>
          </a:r>
        </a:p>
      </dsp:txBody>
      <dsp:txXfrm>
        <a:off x="8004145" y="5217101"/>
        <a:ext cx="1322527" cy="1116001"/>
      </dsp:txXfrm>
    </dsp:sp>
    <dsp:sp modelId="{A1C824AB-2083-40C6-8C45-43DB75862AC5}">
      <dsp:nvSpPr>
        <dsp:cNvPr id="0" name=""/>
        <dsp:cNvSpPr/>
      </dsp:nvSpPr>
      <dsp:spPr>
        <a:xfrm>
          <a:off x="9604404" y="5217101"/>
          <a:ext cx="1322527" cy="1116001"/>
        </a:xfrm>
        <a:prstGeom prst="rect">
          <a:avLst/>
        </a:pr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u="sng" kern="1200" dirty="0">
              <a:latin typeface="Arial" panose="020B0604020202020204" pitchFamily="34" charset="0"/>
              <a:cs typeface="Arial" panose="020B0604020202020204" pitchFamily="34" charset="0"/>
            </a:rPr>
            <a:t>UPD</a:t>
          </a:r>
        </a:p>
        <a:p>
          <a:pPr marL="0" lvl="0" indent="0" algn="ctr" defTabSz="533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Educational Excellence Committee</a:t>
          </a:r>
        </a:p>
      </dsp:txBody>
      <dsp:txXfrm>
        <a:off x="9604404" y="5217101"/>
        <a:ext cx="1322527" cy="1116001"/>
      </dsp:txXfrm>
    </dsp:sp>
    <dsp:sp modelId="{6016F169-4073-4345-9B72-2EE4A7164BC2}">
      <dsp:nvSpPr>
        <dsp:cNvPr id="0" name=""/>
        <dsp:cNvSpPr/>
      </dsp:nvSpPr>
      <dsp:spPr>
        <a:xfrm>
          <a:off x="4003498" y="3823368"/>
          <a:ext cx="1322527" cy="1116001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EEG Services Limited</a:t>
          </a:r>
        </a:p>
      </dsp:txBody>
      <dsp:txXfrm>
        <a:off x="4003498" y="3823368"/>
        <a:ext cx="1322527" cy="1116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DAF54-AFC5-B221-F9C5-9C2360613C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4527D-F01D-70F9-1B49-1A641EFD76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74DBE-137C-3940-9419-94431F1B0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49852-4F74-F67C-A0A8-E7E50D72E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87C9-8BA5-41A2-F1C8-1C372834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54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921FA-28FB-C9DA-033D-F8F470A04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183EC2-0F65-5277-7E77-CCF21EB7B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8F0BC-28FA-91FF-D493-D669F7983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5442D-F602-0915-8EE2-39E568D4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C2EE91-001A-8826-156D-C28A90A37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4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E17B44-7ED9-2EC8-15F5-96540A5A04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4733B-E6CF-6B41-B040-AF82B407E1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4AF45-E1B9-3A85-A75E-84797AFBE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860957-A26A-7B5D-892E-0B9070BAA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BA0D4-608C-33BE-6070-4C894128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212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F21E1-02C2-21DC-E0A2-0648F3E5D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C7F61-A200-E0FD-CB6F-7A98F4BC5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453DB2-8903-002E-9C1F-B991C0364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78801-C1B3-CF61-F062-621B13295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4F633-F989-36B3-4469-24C87C847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29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97A4A-5C69-1723-BF47-3963FC8E9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B52C0-B2AF-9661-84AA-72D685643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3ABF0D-39C8-A6DB-BEA9-AE467F432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DDAC9-C9A3-083E-38E3-90FEBA8A7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67D0-A178-679E-91E7-13396DBF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60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914A6-4848-5BB8-F0F5-00D914E7E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C1F07-A3A3-877F-3C43-BE0CEB4187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7A37E7-9479-EB3B-F1F8-40C01C692E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9294E-EAA3-2532-E78C-0F3300079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0B9FC-7ACD-5E46-0F55-9890C5F7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4ACC5F-709F-8200-CCD7-E342E9C5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24001-F850-EC22-CF41-B1B7A7DF6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E7922-DDFB-B075-EA4B-4084C6E21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7DE5E-7883-D477-56E5-AC7F9E10E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7E10D1-D04E-ADCC-1697-7CA45B9B5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815863-1A1C-1EB6-CB7D-F4FFCCF4D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135932-4263-7777-3258-EA51317B4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1F7205-D51A-7D85-E442-46E2C4431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2B52EE-4EB3-C624-C359-C619B178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65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DF8A7-7C0F-0C97-ACD3-179F9E4FF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2A0C54-C59D-574D-005F-328CA6D37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CACFE2-045E-44D2-A468-4DE874E71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5A79D-47D2-0FB5-09A8-C3D88495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04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9E0B4D-54A8-DA40-78D6-8A35FB00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4B3E6A-CC4E-FF92-AA63-C387FFC5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D28DB-6C51-0D3A-1C53-4819CC3B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93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38912-DB98-CB6C-2FB1-231014772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B8CF3-FC62-98A1-A139-8088DAC3D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0E8709-BBD2-7534-B043-738A03130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02441-27EB-BA54-F14B-F922496D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C0DE9-C254-1CE3-1617-2ABF3C50D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A2041E-C152-491F-2157-C8633441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439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360C0-58A6-27C1-E6EA-CBB2895E6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5B1E9C-F08E-3CA8-EA6D-4364AFD4CD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55222F-ED2C-39CC-AA33-C796B3D93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DD6C0C-BAE0-8F14-D20E-B8CEE063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223C4B-AFD2-0DD7-1604-3F7189943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E2796-5CDD-5739-DA87-DA8F120B8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5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B6179-1C62-F0AC-2B49-68F1BB671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3E2A2-8709-379D-405E-D91506EF0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1D3C3-7FFC-C287-70AF-38F9723A3B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E5224-5D8F-45D1-9F2C-6F8F05472CC9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72BF6F-0325-563C-504A-1CCF44731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C461A-9A84-D77D-0B7F-0EFA62B02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A7D06-C441-4CE1-8358-3DB8578922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79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659393-534C-A97E-8255-37231C577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84B2EC8-6FD2-A9C0-6548-CEE613502240}"/>
              </a:ext>
            </a:extLst>
          </p:cNvPr>
          <p:cNvGraphicFramePr/>
          <p:nvPr/>
        </p:nvGraphicFramePr>
        <p:xfrm>
          <a:off x="533777" y="-2038413"/>
          <a:ext cx="10929784" cy="8896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95435FB-EE46-F497-EE1D-38940A3B79D7}"/>
              </a:ext>
            </a:extLst>
          </p:cNvPr>
          <p:cNvGraphicFramePr>
            <a:graphicFrameLocks noGrp="1"/>
          </p:cNvGraphicFramePr>
          <p:nvPr/>
        </p:nvGraphicFramePr>
        <p:xfrm>
          <a:off x="533777" y="4731990"/>
          <a:ext cx="3608225" cy="1363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468">
                  <a:extLst>
                    <a:ext uri="{9D8B030D-6E8A-4147-A177-3AD203B41FA5}">
                      <a16:colId xmlns:a16="http://schemas.microsoft.com/office/drawing/2014/main" val="3057974368"/>
                    </a:ext>
                  </a:extLst>
                </a:gridCol>
                <a:gridCol w="3033757">
                  <a:extLst>
                    <a:ext uri="{9D8B030D-6E8A-4147-A177-3AD203B41FA5}">
                      <a16:colId xmlns:a16="http://schemas.microsoft.com/office/drawing/2014/main" val="2975098762"/>
                    </a:ext>
                  </a:extLst>
                </a:gridCol>
              </a:tblGrid>
              <a:tr h="340922">
                <a:tc gridSpan="2"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122702"/>
                  </a:ext>
                </a:extLst>
              </a:tr>
              <a:tr h="340922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Joint Committees with the Trust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405021"/>
                  </a:ext>
                </a:extLst>
              </a:tr>
              <a:tr h="340922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 Committees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8223400"/>
                  </a:ext>
                </a:extLst>
              </a:tr>
              <a:tr h="340922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Subsidiary Company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847771"/>
                  </a:ext>
                </a:extLst>
              </a:tr>
            </a:tbl>
          </a:graphicData>
        </a:graphic>
      </p:graphicFrame>
      <p:pic>
        <p:nvPicPr>
          <p:cNvPr id="5" name="Picture 4" descr="A black and red rectangle with a black background&#10;&#10;AI-generated content may be incorrect.">
            <a:extLst>
              <a:ext uri="{FF2B5EF4-FFF2-40B4-BE49-F238E27FC236}">
                <a16:creationId xmlns:a16="http://schemas.microsoft.com/office/drawing/2014/main" id="{5C253FB5-6411-7950-B870-5DCA99CF6C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58400" y="5414813"/>
            <a:ext cx="1440000" cy="68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6022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efa4170-0d19-0005-0004-bc88714345d2}" enabled="1" method="Standard" siteId="{8fc98df8-8e65-4596-9418-ff9ffe27fda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>Eastern Education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Suzannah Gales</dc:creator>
  <cp:lastModifiedBy>Suzannah Gales</cp:lastModifiedBy>
  <cp:revision>1</cp:revision>
  <dcterms:created xsi:type="dcterms:W3CDTF">2026-04-08T11:05:35Z</dcterms:created>
  <dcterms:modified xsi:type="dcterms:W3CDTF">2026-04-08T11:06:08Z</dcterms:modified>
</cp:coreProperties>
</file>