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E7DD9-4A6F-4E1C-9C97-A77B9979153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B3EC834F-223C-4BBB-9C4A-4203167E1E87}">
      <dgm:prSet phldrT="[Text]"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7620" tIns="7620" rIns="7620" bIns="7620" numCol="1" spcCol="1270" anchor="ctr" anchorCtr="0"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Trust Board</a:t>
          </a:r>
        </a:p>
      </dgm:t>
    </dgm:pt>
    <dgm:pt modelId="{17FA6862-C250-4E70-A55C-F037FDE5AA8F}" type="parTrans" cxnId="{F055F32C-6CC2-4C0F-82AB-E3AEB6653F60}">
      <dgm:prSet/>
      <dgm:spPr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2723B0-205F-4FC3-849D-F09D563331BD}" type="sibTrans" cxnId="{F055F32C-6CC2-4C0F-82AB-E3AEB6653F60}">
      <dgm:prSet/>
      <dgm:spPr/>
      <dgm:t>
        <a:bodyPr/>
        <a:lstStyle/>
        <a:p>
          <a:endParaRPr lang="en-GB"/>
        </a:p>
      </dgm:t>
    </dgm:pt>
    <dgm:pt modelId="{BAF68FC6-6F4B-4897-8DA5-A4890027F11A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Audit and Risk </a:t>
          </a: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Management</a:t>
          </a: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 Committee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5BA3DD-67EA-47F6-8A61-8C0D5A922812}" type="sibTrans" cxnId="{2FE27DA6-1189-490D-8C9F-9C1C9399E4A6}">
      <dgm:prSet/>
      <dgm:spPr/>
      <dgm:t>
        <a:bodyPr/>
        <a:lstStyle/>
        <a:p>
          <a:endParaRPr lang="en-GB"/>
        </a:p>
      </dgm:t>
    </dgm:pt>
    <dgm:pt modelId="{9C0A8821-A57A-4A6D-8019-FBDE49F4CE92}" type="parTrans" cxnId="{2FE27DA6-1189-490D-8C9F-9C1C9399E4A6}">
      <dgm:prSet/>
      <dgm:spPr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73CCD1-87E0-4F2A-9DF1-C4A10D36CB38}">
      <dgm:prSet phldrT="[Text]" custT="1"/>
      <dgm:spPr>
        <a:solidFill>
          <a:schemeClr val="accent5">
            <a:lumMod val="40000"/>
            <a:lumOff val="60000"/>
          </a:schemeClr>
        </a:solidFill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Finance Committee</a:t>
          </a:r>
        </a:p>
      </dgm:t>
    </dgm:pt>
    <dgm:pt modelId="{4B794121-4C5E-4085-A464-C5A77400FA0A}" type="parTrans" cxnId="{E3A61827-4DEE-476A-BB6D-D4E7BCC8AEED}">
      <dgm:prSet/>
      <dgm:spPr/>
      <dgm:t>
        <a:bodyPr/>
        <a:lstStyle/>
        <a:p>
          <a:endParaRPr lang="en-GB"/>
        </a:p>
      </dgm:t>
    </dgm:pt>
    <dgm:pt modelId="{A3BC1587-64BC-4A83-80D6-41C7218DD746}" type="sibTrans" cxnId="{E3A61827-4DEE-476A-BB6D-D4E7BCC8AEED}">
      <dgm:prSet/>
      <dgm:spPr/>
      <dgm:t>
        <a:bodyPr/>
        <a:lstStyle/>
        <a:p>
          <a:endParaRPr lang="en-GB"/>
        </a:p>
      </dgm:t>
    </dgm:pt>
    <dgm:pt modelId="{8FD79F65-3035-41F2-B3FB-81FF45C29551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u="sng" dirty="0">
              <a:latin typeface="Arial" panose="020B0604020202020204" pitchFamily="34" charset="0"/>
              <a:cs typeface="Arial" panose="020B0604020202020204" pitchFamily="34" charset="0"/>
            </a:rPr>
            <a:t>Primary </a:t>
          </a: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 (</a:t>
          </a:r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LGB</a:t>
          </a: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BB39A358-551B-424F-9933-7A8C945F9AFA}" type="parTrans" cxnId="{AAAB4163-F779-4F1B-9FE4-04ACC0C45EE9}">
      <dgm:prSet/>
      <dgm:spPr/>
      <dgm:t>
        <a:bodyPr/>
        <a:lstStyle/>
        <a:p>
          <a:endParaRPr lang="en-GB"/>
        </a:p>
      </dgm:t>
    </dgm:pt>
    <dgm:pt modelId="{EBD2CE3C-8638-4195-8AAB-3251A857FE2C}" type="sibTrans" cxnId="{AAAB4163-F779-4F1B-9FE4-04ACC0C45EE9}">
      <dgm:prSet/>
      <dgm:spPr/>
      <dgm:t>
        <a:bodyPr/>
        <a:lstStyle/>
        <a:p>
          <a:endParaRPr lang="en-GB"/>
        </a:p>
      </dgm:t>
    </dgm:pt>
    <dgm:pt modelId="{1452F2D3-EEF0-491B-944C-0709473EBD39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Nominations and Governance Committee</a:t>
          </a:r>
          <a:endParaRPr lang="en-GB" sz="12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EAF19AE-F118-478C-A1E7-507076B02A82}" type="parTrans" cxnId="{ED3398A3-CB4F-44A1-98C8-996890ED2EAA}">
      <dgm:prSet/>
      <dgm:spPr/>
      <dgm:t>
        <a:bodyPr/>
        <a:lstStyle/>
        <a:p>
          <a:endParaRPr lang="en-GB"/>
        </a:p>
      </dgm:t>
    </dgm:pt>
    <dgm:pt modelId="{B1D42705-A9DF-4706-BF60-0DAD567835A6}" type="sibTrans" cxnId="{ED3398A3-CB4F-44A1-98C8-996890ED2EAA}">
      <dgm:prSet/>
      <dgm:spPr/>
      <dgm:t>
        <a:bodyPr/>
        <a:lstStyle/>
        <a:p>
          <a:endParaRPr lang="en-GB"/>
        </a:p>
      </dgm:t>
    </dgm:pt>
    <dgm:pt modelId="{4F7DAE21-2E9B-4CBD-89F6-8F0BBAE075DF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200" b="0" dirty="0">
              <a:latin typeface="Arial" panose="020B0604020202020204" pitchFamily="34" charset="0"/>
              <a:cs typeface="Arial" panose="020B0604020202020204" pitchFamily="34" charset="0"/>
            </a:rPr>
            <a:t>Resources</a:t>
          </a:r>
        </a:p>
        <a:p>
          <a:r>
            <a:rPr lang="en-GB" sz="1200" b="0" dirty="0">
              <a:latin typeface="Arial" panose="020B0604020202020204" pitchFamily="34" charset="0"/>
              <a:cs typeface="Arial" panose="020B0604020202020204" pitchFamily="34" charset="0"/>
            </a:rPr>
            <a:t>Committee</a:t>
          </a:r>
        </a:p>
      </dgm:t>
    </dgm:pt>
    <dgm:pt modelId="{CF68C25E-F9B2-415B-B4BD-E2ACF56BF4CC}" type="parTrans" cxnId="{7F39F103-094D-4684-904A-489EAA0EA4B0}">
      <dgm:prSet/>
      <dgm:spPr/>
      <dgm:t>
        <a:bodyPr/>
        <a:lstStyle/>
        <a:p>
          <a:endParaRPr lang="en-GB"/>
        </a:p>
      </dgm:t>
    </dgm:pt>
    <dgm:pt modelId="{6AE5EC21-DB1A-453A-B5D8-2672F4B3685C}" type="sibTrans" cxnId="{7F39F103-094D-4684-904A-489EAA0EA4B0}">
      <dgm:prSet/>
      <dgm:spPr/>
      <dgm:t>
        <a:bodyPr/>
        <a:lstStyle/>
        <a:p>
          <a:endParaRPr lang="en-GB"/>
        </a:p>
      </dgm:t>
    </dgm:pt>
    <dgm:pt modelId="{63630B28-9554-472C-AC2C-B9125AC254E1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200" b="0" dirty="0">
              <a:latin typeface="Arial" panose="020B0604020202020204" pitchFamily="34" charset="0"/>
              <a:cs typeface="Arial" panose="020B0604020202020204" pitchFamily="34" charset="0"/>
            </a:rPr>
            <a:t>Remuneration Committee</a:t>
          </a:r>
        </a:p>
      </dgm:t>
    </dgm:pt>
    <dgm:pt modelId="{EC09F85C-BFD4-40CE-A2AB-B5EED121C9F3}" type="parTrans" cxnId="{154A220A-F2F5-4B11-9E45-051C0771CBD8}">
      <dgm:prSet/>
      <dgm:spPr/>
      <dgm:t>
        <a:bodyPr/>
        <a:lstStyle/>
        <a:p>
          <a:endParaRPr lang="en-GB"/>
        </a:p>
      </dgm:t>
    </dgm:pt>
    <dgm:pt modelId="{B8DC682C-8504-4ABC-8822-37B631F56C0A}" type="sibTrans" cxnId="{154A220A-F2F5-4B11-9E45-051C0771CBD8}">
      <dgm:prSet/>
      <dgm:spPr/>
      <dgm:t>
        <a:bodyPr/>
        <a:lstStyle/>
        <a:p>
          <a:endParaRPr lang="en-GB"/>
        </a:p>
      </dgm:t>
    </dgm:pt>
    <dgm:pt modelId="{EFFE2BBB-BE92-4F11-9528-4019B3BADB0F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u="sng" dirty="0">
              <a:latin typeface="Arial" panose="020B0604020202020204" pitchFamily="34" charset="0"/>
              <a:cs typeface="Arial" panose="020B0604020202020204" pitchFamily="34" charset="0"/>
            </a:rPr>
            <a:t>Sixth Form </a:t>
          </a: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 (</a:t>
          </a:r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LGB</a:t>
          </a: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78842AC1-832E-4F2F-BBCC-E0AFE8E2A1F0}" type="parTrans" cxnId="{B5C7DEDD-58E1-40ED-8D90-B4C175A29513}">
      <dgm:prSet/>
      <dgm:spPr/>
      <dgm:t>
        <a:bodyPr/>
        <a:lstStyle/>
        <a:p>
          <a:endParaRPr lang="en-GB"/>
        </a:p>
      </dgm:t>
    </dgm:pt>
    <dgm:pt modelId="{74EC8234-9D26-4521-A532-52080DEEF75D}" type="sibTrans" cxnId="{B5C7DEDD-58E1-40ED-8D90-B4C175A29513}">
      <dgm:prSet/>
      <dgm:spPr/>
      <dgm:t>
        <a:bodyPr/>
        <a:lstStyle/>
        <a:p>
          <a:endParaRPr lang="en-GB"/>
        </a:p>
      </dgm:t>
    </dgm:pt>
    <dgm:pt modelId="{C4219F36-2A7C-40CC-A44C-78D3E48F8A68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u="sng" dirty="0">
              <a:latin typeface="Arial" panose="020B0604020202020204" pitchFamily="34" charset="0"/>
              <a:cs typeface="Arial" panose="020B0604020202020204" pitchFamily="34" charset="0"/>
            </a:rPr>
            <a:t>SEND </a:t>
          </a: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 (</a:t>
          </a:r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LGB</a:t>
          </a: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E0D2FD87-6036-4189-8B40-6DE2BD6FF4C1}" type="parTrans" cxnId="{D84AA4C2-C94E-434D-B9D7-D1E2E4914FBE}">
      <dgm:prSet/>
      <dgm:spPr/>
      <dgm:t>
        <a:bodyPr/>
        <a:lstStyle/>
        <a:p>
          <a:endParaRPr lang="en-GB"/>
        </a:p>
      </dgm:t>
    </dgm:pt>
    <dgm:pt modelId="{E81A0BF5-D0DF-4179-8919-BAB2A9390505}" type="sibTrans" cxnId="{D84AA4C2-C94E-434D-B9D7-D1E2E4914FBE}">
      <dgm:prSet/>
      <dgm:spPr/>
      <dgm:t>
        <a:bodyPr/>
        <a:lstStyle/>
        <a:p>
          <a:endParaRPr lang="en-GB"/>
        </a:p>
      </dgm:t>
    </dgm:pt>
    <dgm:pt modelId="{65D63308-0570-44B5-9805-AFE744BB0478}" type="pres">
      <dgm:prSet presAssocID="{C57E7DD9-4A6F-4E1C-9C97-A77B997915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ED73DC-17E4-476B-BE6C-9CDC331232F8}" type="pres">
      <dgm:prSet presAssocID="{B3EC834F-223C-4BBB-9C4A-4203167E1E87}" presName="hierRoot1" presStyleCnt="0">
        <dgm:presLayoutVars>
          <dgm:hierBranch val="init"/>
        </dgm:presLayoutVars>
      </dgm:prSet>
      <dgm:spPr/>
    </dgm:pt>
    <dgm:pt modelId="{968C0E46-A6DA-43A4-81D6-C63522F1F12B}" type="pres">
      <dgm:prSet presAssocID="{B3EC834F-223C-4BBB-9C4A-4203167E1E87}" presName="rootComposite1" presStyleCnt="0"/>
      <dgm:spPr/>
    </dgm:pt>
    <dgm:pt modelId="{07469EBE-CB3F-4712-A6C3-9AA0313A35A8}" type="pres">
      <dgm:prSet presAssocID="{B3EC834F-223C-4BBB-9C4A-4203167E1E87}" presName="rootText1" presStyleLbl="node0" presStyleIdx="0" presStyleCnt="1" custScaleY="148553">
        <dgm:presLayoutVars>
          <dgm:chPref val="3"/>
        </dgm:presLayoutVars>
      </dgm:prSet>
      <dgm:spPr/>
    </dgm:pt>
    <dgm:pt modelId="{36FEFC42-F849-4915-962F-8A5940DF6D79}" type="pres">
      <dgm:prSet presAssocID="{B3EC834F-223C-4BBB-9C4A-4203167E1E87}" presName="rootConnector1" presStyleLbl="node1" presStyleIdx="0" presStyleCnt="0"/>
      <dgm:spPr/>
    </dgm:pt>
    <dgm:pt modelId="{1B7AB8A8-AD9D-405E-9EC5-BAE735EA7C70}" type="pres">
      <dgm:prSet presAssocID="{B3EC834F-223C-4BBB-9C4A-4203167E1E87}" presName="hierChild2" presStyleCnt="0"/>
      <dgm:spPr/>
    </dgm:pt>
    <dgm:pt modelId="{4DA5A54B-C148-4873-8F89-1A3D8BAF0B83}" type="pres">
      <dgm:prSet presAssocID="{9C0A8821-A57A-4A6D-8019-FBDE49F4CE92}" presName="Name37" presStyleLbl="parChTrans1D2" presStyleIdx="0" presStyleCnt="8"/>
      <dgm:spPr/>
    </dgm:pt>
    <dgm:pt modelId="{F994EF82-9445-4709-B96B-DF9F7A2FD5ED}" type="pres">
      <dgm:prSet presAssocID="{BAF68FC6-6F4B-4897-8DA5-A4890027F11A}" presName="hierRoot2" presStyleCnt="0">
        <dgm:presLayoutVars>
          <dgm:hierBranch val="init"/>
        </dgm:presLayoutVars>
      </dgm:prSet>
      <dgm:spPr/>
    </dgm:pt>
    <dgm:pt modelId="{A05E27C0-2819-4D14-AC14-0718EC3E900A}" type="pres">
      <dgm:prSet presAssocID="{BAF68FC6-6F4B-4897-8DA5-A4890027F11A}" presName="rootComposite" presStyleCnt="0"/>
      <dgm:spPr/>
    </dgm:pt>
    <dgm:pt modelId="{F00AB29F-6765-4446-A25C-85491EEB07AF}" type="pres">
      <dgm:prSet presAssocID="{BAF68FC6-6F4B-4897-8DA5-A4890027F11A}" presName="rootText" presStyleLbl="node2" presStyleIdx="0" presStyleCnt="8" custScaleY="165757">
        <dgm:presLayoutVars>
          <dgm:chPref val="3"/>
        </dgm:presLayoutVars>
      </dgm:prSet>
      <dgm:spPr/>
    </dgm:pt>
    <dgm:pt modelId="{BF28AC07-A898-48D2-9C06-F76B15BFF4E5}" type="pres">
      <dgm:prSet presAssocID="{BAF68FC6-6F4B-4897-8DA5-A4890027F11A}" presName="rootConnector" presStyleLbl="node2" presStyleIdx="0" presStyleCnt="8"/>
      <dgm:spPr/>
    </dgm:pt>
    <dgm:pt modelId="{FEAAFA13-16C8-43F2-A1E7-2ABB597B2D04}" type="pres">
      <dgm:prSet presAssocID="{BAF68FC6-6F4B-4897-8DA5-A4890027F11A}" presName="hierChild4" presStyleCnt="0"/>
      <dgm:spPr/>
    </dgm:pt>
    <dgm:pt modelId="{211A9CC3-64A4-4CAF-8901-ADF72DE907CE}" type="pres">
      <dgm:prSet presAssocID="{BAF68FC6-6F4B-4897-8DA5-A4890027F11A}" presName="hierChild5" presStyleCnt="0"/>
      <dgm:spPr/>
    </dgm:pt>
    <dgm:pt modelId="{BEEB1749-9244-431C-8C26-0CB80BC11E44}" type="pres">
      <dgm:prSet presAssocID="{4B794121-4C5E-4085-A464-C5A77400FA0A}" presName="Name37" presStyleLbl="parChTrans1D2" presStyleIdx="1" presStyleCnt="8"/>
      <dgm:spPr/>
    </dgm:pt>
    <dgm:pt modelId="{70A39EDC-8A8C-47B9-B09B-D16F097A1560}" type="pres">
      <dgm:prSet presAssocID="{9573CCD1-87E0-4F2A-9DF1-C4A10D36CB38}" presName="hierRoot2" presStyleCnt="0">
        <dgm:presLayoutVars>
          <dgm:hierBranch val="init"/>
        </dgm:presLayoutVars>
      </dgm:prSet>
      <dgm:spPr/>
    </dgm:pt>
    <dgm:pt modelId="{7A84A7CF-8740-4B0C-937D-030E4ECCF249}" type="pres">
      <dgm:prSet presAssocID="{9573CCD1-87E0-4F2A-9DF1-C4A10D36CB38}" presName="rootComposite" presStyleCnt="0"/>
      <dgm:spPr/>
    </dgm:pt>
    <dgm:pt modelId="{8AA4F866-FCF7-46AC-96F5-4770C8CBA586}" type="pres">
      <dgm:prSet presAssocID="{9573CCD1-87E0-4F2A-9DF1-C4A10D36CB38}" presName="rootText" presStyleLbl="node2" presStyleIdx="1" presStyleCnt="8" custScaleY="165757">
        <dgm:presLayoutVars>
          <dgm:chPref val="3"/>
        </dgm:presLayoutVars>
      </dgm:prSet>
      <dgm:spPr>
        <a:xfrm>
          <a:off x="1493259" y="3451188"/>
          <a:ext cx="1232469" cy="687600"/>
        </a:xfrm>
        <a:prstGeom prst="rect">
          <a:avLst/>
        </a:prstGeom>
      </dgm:spPr>
    </dgm:pt>
    <dgm:pt modelId="{6D88133E-4B52-4B1F-9F5D-8A3CEADE47EE}" type="pres">
      <dgm:prSet presAssocID="{9573CCD1-87E0-4F2A-9DF1-C4A10D36CB38}" presName="rootConnector" presStyleLbl="node2" presStyleIdx="1" presStyleCnt="8"/>
      <dgm:spPr/>
    </dgm:pt>
    <dgm:pt modelId="{0F513724-F9E5-44CC-967F-BFCD3EDD61E1}" type="pres">
      <dgm:prSet presAssocID="{9573CCD1-87E0-4F2A-9DF1-C4A10D36CB38}" presName="hierChild4" presStyleCnt="0"/>
      <dgm:spPr/>
    </dgm:pt>
    <dgm:pt modelId="{DDDF2A88-8E2A-4160-9009-2AE72E545F82}" type="pres">
      <dgm:prSet presAssocID="{9573CCD1-87E0-4F2A-9DF1-C4A10D36CB38}" presName="hierChild5" presStyleCnt="0"/>
      <dgm:spPr/>
    </dgm:pt>
    <dgm:pt modelId="{3BB17D52-0D1A-4F13-8923-D61EF40CFC48}" type="pres">
      <dgm:prSet presAssocID="{7EAF19AE-F118-478C-A1E7-507076B02A82}" presName="Name37" presStyleLbl="parChTrans1D2" presStyleIdx="2" presStyleCnt="8"/>
      <dgm:spPr/>
    </dgm:pt>
    <dgm:pt modelId="{D0788B24-4329-4C03-B099-D520BF9D6939}" type="pres">
      <dgm:prSet presAssocID="{1452F2D3-EEF0-491B-944C-0709473EBD39}" presName="hierRoot2" presStyleCnt="0">
        <dgm:presLayoutVars>
          <dgm:hierBranch val="init"/>
        </dgm:presLayoutVars>
      </dgm:prSet>
      <dgm:spPr/>
    </dgm:pt>
    <dgm:pt modelId="{1C78B018-06C8-476B-A6CA-F956B6C966FE}" type="pres">
      <dgm:prSet presAssocID="{1452F2D3-EEF0-491B-944C-0709473EBD39}" presName="rootComposite" presStyleCnt="0"/>
      <dgm:spPr/>
    </dgm:pt>
    <dgm:pt modelId="{CD313BDD-A02F-4D1B-A428-E4EC2A5AA954}" type="pres">
      <dgm:prSet presAssocID="{1452F2D3-EEF0-491B-944C-0709473EBD39}" presName="rootText" presStyleLbl="node2" presStyleIdx="2" presStyleCnt="8" custScaleY="165757">
        <dgm:presLayoutVars>
          <dgm:chPref val="3"/>
        </dgm:presLayoutVars>
      </dgm:prSet>
      <dgm:spPr/>
    </dgm:pt>
    <dgm:pt modelId="{22C35F35-48E5-42E7-BD0D-34CCC0738E47}" type="pres">
      <dgm:prSet presAssocID="{1452F2D3-EEF0-491B-944C-0709473EBD39}" presName="rootConnector" presStyleLbl="node2" presStyleIdx="2" presStyleCnt="8"/>
      <dgm:spPr/>
    </dgm:pt>
    <dgm:pt modelId="{799BAAF1-B81C-425B-BC09-99D3D4E0189A}" type="pres">
      <dgm:prSet presAssocID="{1452F2D3-EEF0-491B-944C-0709473EBD39}" presName="hierChild4" presStyleCnt="0"/>
      <dgm:spPr/>
    </dgm:pt>
    <dgm:pt modelId="{84899A26-69AE-40D4-B321-60DD2C5BB7EF}" type="pres">
      <dgm:prSet presAssocID="{1452F2D3-EEF0-491B-944C-0709473EBD39}" presName="hierChild5" presStyleCnt="0"/>
      <dgm:spPr/>
    </dgm:pt>
    <dgm:pt modelId="{FB5BD7A8-4772-4992-B76D-80D89D5A54B0}" type="pres">
      <dgm:prSet presAssocID="{CF68C25E-F9B2-415B-B4BD-E2ACF56BF4CC}" presName="Name37" presStyleLbl="parChTrans1D2" presStyleIdx="3" presStyleCnt="8"/>
      <dgm:spPr/>
    </dgm:pt>
    <dgm:pt modelId="{9728EB28-2D36-4174-AB88-F75BE1BBCD31}" type="pres">
      <dgm:prSet presAssocID="{4F7DAE21-2E9B-4CBD-89F6-8F0BBAE075DF}" presName="hierRoot2" presStyleCnt="0">
        <dgm:presLayoutVars>
          <dgm:hierBranch val="init"/>
        </dgm:presLayoutVars>
      </dgm:prSet>
      <dgm:spPr/>
    </dgm:pt>
    <dgm:pt modelId="{419DB4C7-9FC8-4B7F-BFC5-6C77835E11BA}" type="pres">
      <dgm:prSet presAssocID="{4F7DAE21-2E9B-4CBD-89F6-8F0BBAE075DF}" presName="rootComposite" presStyleCnt="0"/>
      <dgm:spPr/>
    </dgm:pt>
    <dgm:pt modelId="{55F605C7-8DB4-4E5F-ABF5-4D48060FA86C}" type="pres">
      <dgm:prSet presAssocID="{4F7DAE21-2E9B-4CBD-89F6-8F0BBAE075DF}" presName="rootText" presStyleLbl="node2" presStyleIdx="3" presStyleCnt="8" custScaleY="165757">
        <dgm:presLayoutVars>
          <dgm:chPref val="3"/>
        </dgm:presLayoutVars>
      </dgm:prSet>
      <dgm:spPr/>
    </dgm:pt>
    <dgm:pt modelId="{6DCDA9CF-0469-42CB-B602-8D0411E35889}" type="pres">
      <dgm:prSet presAssocID="{4F7DAE21-2E9B-4CBD-89F6-8F0BBAE075DF}" presName="rootConnector" presStyleLbl="node2" presStyleIdx="3" presStyleCnt="8"/>
      <dgm:spPr/>
    </dgm:pt>
    <dgm:pt modelId="{CB94430C-8DCD-4543-94E8-ADF5E3DB409D}" type="pres">
      <dgm:prSet presAssocID="{4F7DAE21-2E9B-4CBD-89F6-8F0BBAE075DF}" presName="hierChild4" presStyleCnt="0"/>
      <dgm:spPr/>
    </dgm:pt>
    <dgm:pt modelId="{B64F06E7-4039-4E80-ABB5-5AF05B8EF561}" type="pres">
      <dgm:prSet presAssocID="{4F7DAE21-2E9B-4CBD-89F6-8F0BBAE075DF}" presName="hierChild5" presStyleCnt="0"/>
      <dgm:spPr/>
    </dgm:pt>
    <dgm:pt modelId="{1729DE94-FCD0-4EDB-86DE-81E38124BA34}" type="pres">
      <dgm:prSet presAssocID="{EC09F85C-BFD4-40CE-A2AB-B5EED121C9F3}" presName="Name37" presStyleLbl="parChTrans1D2" presStyleIdx="4" presStyleCnt="8"/>
      <dgm:spPr/>
    </dgm:pt>
    <dgm:pt modelId="{93775DD0-C59F-45DA-950C-516A14B44167}" type="pres">
      <dgm:prSet presAssocID="{63630B28-9554-472C-AC2C-B9125AC254E1}" presName="hierRoot2" presStyleCnt="0">
        <dgm:presLayoutVars>
          <dgm:hierBranch val="init"/>
        </dgm:presLayoutVars>
      </dgm:prSet>
      <dgm:spPr/>
    </dgm:pt>
    <dgm:pt modelId="{2B542EB6-89C0-4547-AF51-CC4C8CDCB04A}" type="pres">
      <dgm:prSet presAssocID="{63630B28-9554-472C-AC2C-B9125AC254E1}" presName="rootComposite" presStyleCnt="0"/>
      <dgm:spPr/>
    </dgm:pt>
    <dgm:pt modelId="{DFFE17FE-4BDF-4CA2-A5FC-83E5617DA581}" type="pres">
      <dgm:prSet presAssocID="{63630B28-9554-472C-AC2C-B9125AC254E1}" presName="rootText" presStyleLbl="node2" presStyleIdx="4" presStyleCnt="8" custScaleY="165757">
        <dgm:presLayoutVars>
          <dgm:chPref val="3"/>
        </dgm:presLayoutVars>
      </dgm:prSet>
      <dgm:spPr/>
    </dgm:pt>
    <dgm:pt modelId="{2DFD5947-AEA3-4054-AA2A-0CCAC7D43426}" type="pres">
      <dgm:prSet presAssocID="{63630B28-9554-472C-AC2C-B9125AC254E1}" presName="rootConnector" presStyleLbl="node2" presStyleIdx="4" presStyleCnt="8"/>
      <dgm:spPr/>
    </dgm:pt>
    <dgm:pt modelId="{970F4986-A43B-4B17-B181-D5F5B0205D4E}" type="pres">
      <dgm:prSet presAssocID="{63630B28-9554-472C-AC2C-B9125AC254E1}" presName="hierChild4" presStyleCnt="0"/>
      <dgm:spPr/>
    </dgm:pt>
    <dgm:pt modelId="{285D6075-10A3-42ED-B9C0-7CEB8B08796B}" type="pres">
      <dgm:prSet presAssocID="{63630B28-9554-472C-AC2C-B9125AC254E1}" presName="hierChild5" presStyleCnt="0"/>
      <dgm:spPr/>
    </dgm:pt>
    <dgm:pt modelId="{703C2D40-1E3D-4583-943C-41B690349CB3}" type="pres">
      <dgm:prSet presAssocID="{BB39A358-551B-424F-9933-7A8C945F9AFA}" presName="Name37" presStyleLbl="parChTrans1D2" presStyleIdx="5" presStyleCnt="8"/>
      <dgm:spPr/>
    </dgm:pt>
    <dgm:pt modelId="{2C1B8D9F-C733-46C7-B83D-B05ADF60DAE8}" type="pres">
      <dgm:prSet presAssocID="{8FD79F65-3035-41F2-B3FB-81FF45C29551}" presName="hierRoot2" presStyleCnt="0">
        <dgm:presLayoutVars>
          <dgm:hierBranch val="init"/>
        </dgm:presLayoutVars>
      </dgm:prSet>
      <dgm:spPr/>
    </dgm:pt>
    <dgm:pt modelId="{37EF26DD-87BD-4869-8DCE-E32F750436AB}" type="pres">
      <dgm:prSet presAssocID="{8FD79F65-3035-41F2-B3FB-81FF45C29551}" presName="rootComposite" presStyleCnt="0"/>
      <dgm:spPr/>
    </dgm:pt>
    <dgm:pt modelId="{03C95CFE-6E33-487E-8338-DA19DFAEA7D7}" type="pres">
      <dgm:prSet presAssocID="{8FD79F65-3035-41F2-B3FB-81FF45C29551}" presName="rootText" presStyleLbl="node2" presStyleIdx="5" presStyleCnt="8" custScaleY="165950">
        <dgm:presLayoutVars>
          <dgm:chPref val="3"/>
        </dgm:presLayoutVars>
      </dgm:prSet>
      <dgm:spPr/>
    </dgm:pt>
    <dgm:pt modelId="{E4FEB3E1-0AE6-4937-9602-9FC10F33A21F}" type="pres">
      <dgm:prSet presAssocID="{8FD79F65-3035-41F2-B3FB-81FF45C29551}" presName="rootConnector" presStyleLbl="node2" presStyleIdx="5" presStyleCnt="8"/>
      <dgm:spPr/>
    </dgm:pt>
    <dgm:pt modelId="{15F2F890-8364-42ED-A58B-52AF469DBAA0}" type="pres">
      <dgm:prSet presAssocID="{8FD79F65-3035-41F2-B3FB-81FF45C29551}" presName="hierChild4" presStyleCnt="0"/>
      <dgm:spPr/>
    </dgm:pt>
    <dgm:pt modelId="{54B946FC-E546-4CC5-8D07-A913A0ACC945}" type="pres">
      <dgm:prSet presAssocID="{8FD79F65-3035-41F2-B3FB-81FF45C29551}" presName="hierChild5" presStyleCnt="0"/>
      <dgm:spPr/>
    </dgm:pt>
    <dgm:pt modelId="{26AC676C-0E72-43BA-8B56-B79D24BEBD16}" type="pres">
      <dgm:prSet presAssocID="{E0D2FD87-6036-4189-8B40-6DE2BD6FF4C1}" presName="Name37" presStyleLbl="parChTrans1D2" presStyleIdx="6" presStyleCnt="8"/>
      <dgm:spPr/>
    </dgm:pt>
    <dgm:pt modelId="{6B8FF390-61F2-4695-A8F4-3C35544D26A0}" type="pres">
      <dgm:prSet presAssocID="{C4219F36-2A7C-40CC-A44C-78D3E48F8A68}" presName="hierRoot2" presStyleCnt="0">
        <dgm:presLayoutVars>
          <dgm:hierBranch val="init"/>
        </dgm:presLayoutVars>
      </dgm:prSet>
      <dgm:spPr/>
    </dgm:pt>
    <dgm:pt modelId="{49928B39-C227-4AEF-959A-2EA17AE5BA64}" type="pres">
      <dgm:prSet presAssocID="{C4219F36-2A7C-40CC-A44C-78D3E48F8A68}" presName="rootComposite" presStyleCnt="0"/>
      <dgm:spPr/>
    </dgm:pt>
    <dgm:pt modelId="{00EDC312-E2FC-40D3-B3AB-A228CD8B68FE}" type="pres">
      <dgm:prSet presAssocID="{C4219F36-2A7C-40CC-A44C-78D3E48F8A68}" presName="rootText" presStyleLbl="node2" presStyleIdx="6" presStyleCnt="8" custScaleY="165950">
        <dgm:presLayoutVars>
          <dgm:chPref val="3"/>
        </dgm:presLayoutVars>
      </dgm:prSet>
      <dgm:spPr/>
    </dgm:pt>
    <dgm:pt modelId="{21EBBCDD-8112-4F28-80E6-BBA31B5B6F06}" type="pres">
      <dgm:prSet presAssocID="{C4219F36-2A7C-40CC-A44C-78D3E48F8A68}" presName="rootConnector" presStyleLbl="node2" presStyleIdx="6" presStyleCnt="8"/>
      <dgm:spPr/>
    </dgm:pt>
    <dgm:pt modelId="{525D7561-BD6A-41E3-ACE5-461B780831E4}" type="pres">
      <dgm:prSet presAssocID="{C4219F36-2A7C-40CC-A44C-78D3E48F8A68}" presName="hierChild4" presStyleCnt="0"/>
      <dgm:spPr/>
    </dgm:pt>
    <dgm:pt modelId="{DD109FA1-424F-4A77-9B22-EAB7191AD985}" type="pres">
      <dgm:prSet presAssocID="{C4219F36-2A7C-40CC-A44C-78D3E48F8A68}" presName="hierChild5" presStyleCnt="0"/>
      <dgm:spPr/>
    </dgm:pt>
    <dgm:pt modelId="{A842475C-2F24-4099-B12F-4DFB93D394A6}" type="pres">
      <dgm:prSet presAssocID="{78842AC1-832E-4F2F-BBCC-E0AFE8E2A1F0}" presName="Name37" presStyleLbl="parChTrans1D2" presStyleIdx="7" presStyleCnt="8"/>
      <dgm:spPr/>
    </dgm:pt>
    <dgm:pt modelId="{41214FC9-C940-4001-B98A-4DE2F9BD3895}" type="pres">
      <dgm:prSet presAssocID="{EFFE2BBB-BE92-4F11-9528-4019B3BADB0F}" presName="hierRoot2" presStyleCnt="0">
        <dgm:presLayoutVars>
          <dgm:hierBranch val="init"/>
        </dgm:presLayoutVars>
      </dgm:prSet>
      <dgm:spPr/>
    </dgm:pt>
    <dgm:pt modelId="{446DE38E-331D-457A-A0E8-F60BAE257443}" type="pres">
      <dgm:prSet presAssocID="{EFFE2BBB-BE92-4F11-9528-4019B3BADB0F}" presName="rootComposite" presStyleCnt="0"/>
      <dgm:spPr/>
    </dgm:pt>
    <dgm:pt modelId="{221A3D19-4783-47E8-BA5A-E7F966460133}" type="pres">
      <dgm:prSet presAssocID="{EFFE2BBB-BE92-4F11-9528-4019B3BADB0F}" presName="rootText" presStyleLbl="node2" presStyleIdx="7" presStyleCnt="8" custScaleY="165950">
        <dgm:presLayoutVars>
          <dgm:chPref val="3"/>
        </dgm:presLayoutVars>
      </dgm:prSet>
      <dgm:spPr/>
    </dgm:pt>
    <dgm:pt modelId="{DC0013FF-33F3-4644-803C-A4E0B8C58C84}" type="pres">
      <dgm:prSet presAssocID="{EFFE2BBB-BE92-4F11-9528-4019B3BADB0F}" presName="rootConnector" presStyleLbl="node2" presStyleIdx="7" presStyleCnt="8"/>
      <dgm:spPr/>
    </dgm:pt>
    <dgm:pt modelId="{CDFA5228-604F-4079-AAA5-AA24D2D09173}" type="pres">
      <dgm:prSet presAssocID="{EFFE2BBB-BE92-4F11-9528-4019B3BADB0F}" presName="hierChild4" presStyleCnt="0"/>
      <dgm:spPr/>
    </dgm:pt>
    <dgm:pt modelId="{3CB55250-A4E0-458F-8160-899278F7E7E4}" type="pres">
      <dgm:prSet presAssocID="{EFFE2BBB-BE92-4F11-9528-4019B3BADB0F}" presName="hierChild5" presStyleCnt="0"/>
      <dgm:spPr/>
    </dgm:pt>
    <dgm:pt modelId="{DB369E30-1764-4D79-953A-688982FC7DEB}" type="pres">
      <dgm:prSet presAssocID="{B3EC834F-223C-4BBB-9C4A-4203167E1E87}" presName="hierChild3" presStyleCnt="0"/>
      <dgm:spPr/>
    </dgm:pt>
  </dgm:ptLst>
  <dgm:cxnLst>
    <dgm:cxn modelId="{7F39F103-094D-4684-904A-489EAA0EA4B0}" srcId="{B3EC834F-223C-4BBB-9C4A-4203167E1E87}" destId="{4F7DAE21-2E9B-4CBD-89F6-8F0BBAE075DF}" srcOrd="3" destOrd="0" parTransId="{CF68C25E-F9B2-415B-B4BD-E2ACF56BF4CC}" sibTransId="{6AE5EC21-DB1A-453A-B5D8-2672F4B3685C}"/>
    <dgm:cxn modelId="{81616607-684D-489F-A050-99E9313E7C10}" type="presOf" srcId="{4F7DAE21-2E9B-4CBD-89F6-8F0BBAE075DF}" destId="{55F605C7-8DB4-4E5F-ABF5-4D48060FA86C}" srcOrd="0" destOrd="0" presId="urn:microsoft.com/office/officeart/2005/8/layout/orgChart1"/>
    <dgm:cxn modelId="{154A220A-F2F5-4B11-9E45-051C0771CBD8}" srcId="{B3EC834F-223C-4BBB-9C4A-4203167E1E87}" destId="{63630B28-9554-472C-AC2C-B9125AC254E1}" srcOrd="4" destOrd="0" parTransId="{EC09F85C-BFD4-40CE-A2AB-B5EED121C9F3}" sibTransId="{B8DC682C-8504-4ABC-8822-37B631F56C0A}"/>
    <dgm:cxn modelId="{BBD79213-8B94-45F8-BF0A-2572B4230FE5}" type="presOf" srcId="{9C0A8821-A57A-4A6D-8019-FBDE49F4CE92}" destId="{4DA5A54B-C148-4873-8F89-1A3D8BAF0B83}" srcOrd="0" destOrd="0" presId="urn:microsoft.com/office/officeart/2005/8/layout/orgChart1"/>
    <dgm:cxn modelId="{E3A61827-4DEE-476A-BB6D-D4E7BCC8AEED}" srcId="{B3EC834F-223C-4BBB-9C4A-4203167E1E87}" destId="{9573CCD1-87E0-4F2A-9DF1-C4A10D36CB38}" srcOrd="1" destOrd="0" parTransId="{4B794121-4C5E-4085-A464-C5A77400FA0A}" sibTransId="{A3BC1587-64BC-4A83-80D6-41C7218DD746}"/>
    <dgm:cxn modelId="{DFAD0029-C03D-4699-A692-BFAFE6D6D16A}" type="presOf" srcId="{63630B28-9554-472C-AC2C-B9125AC254E1}" destId="{DFFE17FE-4BDF-4CA2-A5FC-83E5617DA581}" srcOrd="0" destOrd="0" presId="urn:microsoft.com/office/officeart/2005/8/layout/orgChart1"/>
    <dgm:cxn modelId="{F055F32C-6CC2-4C0F-82AB-E3AEB6653F60}" srcId="{C57E7DD9-4A6F-4E1C-9C97-A77B99791536}" destId="{B3EC834F-223C-4BBB-9C4A-4203167E1E87}" srcOrd="0" destOrd="0" parTransId="{17FA6862-C250-4E70-A55C-F037FDE5AA8F}" sibTransId="{CB2723B0-205F-4FC3-849D-F09D563331BD}"/>
    <dgm:cxn modelId="{5DEA832F-DCF2-44AD-AE64-63DFA6C95CF5}" type="presOf" srcId="{C4219F36-2A7C-40CC-A44C-78D3E48F8A68}" destId="{21EBBCDD-8112-4F28-80E6-BBA31B5B6F06}" srcOrd="1" destOrd="0" presId="urn:microsoft.com/office/officeart/2005/8/layout/orgChart1"/>
    <dgm:cxn modelId="{11B8203A-57DA-45ED-AB61-50169EF9DD78}" type="presOf" srcId="{EFFE2BBB-BE92-4F11-9528-4019B3BADB0F}" destId="{221A3D19-4783-47E8-BA5A-E7F966460133}" srcOrd="0" destOrd="0" presId="urn:microsoft.com/office/officeart/2005/8/layout/orgChart1"/>
    <dgm:cxn modelId="{64392E5E-86C0-4372-B295-8871EC05F820}" type="presOf" srcId="{9573CCD1-87E0-4F2A-9DF1-C4A10D36CB38}" destId="{6D88133E-4B52-4B1F-9F5D-8A3CEADE47EE}" srcOrd="1" destOrd="0" presId="urn:microsoft.com/office/officeart/2005/8/layout/orgChart1"/>
    <dgm:cxn modelId="{72E9F15E-45E1-47BA-AC7D-733242F78DFE}" type="presOf" srcId="{9573CCD1-87E0-4F2A-9DF1-C4A10D36CB38}" destId="{8AA4F866-FCF7-46AC-96F5-4770C8CBA586}" srcOrd="0" destOrd="0" presId="urn:microsoft.com/office/officeart/2005/8/layout/orgChart1"/>
    <dgm:cxn modelId="{AAAB4163-F779-4F1B-9FE4-04ACC0C45EE9}" srcId="{B3EC834F-223C-4BBB-9C4A-4203167E1E87}" destId="{8FD79F65-3035-41F2-B3FB-81FF45C29551}" srcOrd="5" destOrd="0" parTransId="{BB39A358-551B-424F-9933-7A8C945F9AFA}" sibTransId="{EBD2CE3C-8638-4195-8AAB-3251A857FE2C}"/>
    <dgm:cxn modelId="{E813066D-8CB7-4217-A78E-F7C38AA6E5CA}" type="presOf" srcId="{B3EC834F-223C-4BBB-9C4A-4203167E1E87}" destId="{07469EBE-CB3F-4712-A6C3-9AA0313A35A8}" srcOrd="0" destOrd="0" presId="urn:microsoft.com/office/officeart/2005/8/layout/orgChart1"/>
    <dgm:cxn modelId="{D60D184F-433B-4AAE-BE11-617BF6E342C4}" type="presOf" srcId="{7EAF19AE-F118-478C-A1E7-507076B02A82}" destId="{3BB17D52-0D1A-4F13-8923-D61EF40CFC48}" srcOrd="0" destOrd="0" presId="urn:microsoft.com/office/officeart/2005/8/layout/orgChart1"/>
    <dgm:cxn modelId="{44485250-AAC2-4F52-AC9E-6AF132F170FC}" type="presOf" srcId="{1452F2D3-EEF0-491B-944C-0709473EBD39}" destId="{22C35F35-48E5-42E7-BD0D-34CCC0738E47}" srcOrd="1" destOrd="0" presId="urn:microsoft.com/office/officeart/2005/8/layout/orgChart1"/>
    <dgm:cxn modelId="{96DE9253-ADA4-4B13-83E8-D9AC112EA876}" type="presOf" srcId="{4B794121-4C5E-4085-A464-C5A77400FA0A}" destId="{BEEB1749-9244-431C-8C26-0CB80BC11E44}" srcOrd="0" destOrd="0" presId="urn:microsoft.com/office/officeart/2005/8/layout/orgChart1"/>
    <dgm:cxn modelId="{FC5CF653-973E-4F5D-B96F-3C7D15297D50}" type="presOf" srcId="{EFFE2BBB-BE92-4F11-9528-4019B3BADB0F}" destId="{DC0013FF-33F3-4644-803C-A4E0B8C58C84}" srcOrd="1" destOrd="0" presId="urn:microsoft.com/office/officeart/2005/8/layout/orgChart1"/>
    <dgm:cxn modelId="{2FD9DE77-30F1-4E00-A9F8-AD4098BD2174}" type="presOf" srcId="{E0D2FD87-6036-4189-8B40-6DE2BD6FF4C1}" destId="{26AC676C-0E72-43BA-8B56-B79D24BEBD16}" srcOrd="0" destOrd="0" presId="urn:microsoft.com/office/officeart/2005/8/layout/orgChart1"/>
    <dgm:cxn modelId="{CE6CD59F-78F0-441A-A8A9-270D9D270602}" type="presOf" srcId="{C57E7DD9-4A6F-4E1C-9C97-A77B99791536}" destId="{65D63308-0570-44B5-9805-AFE744BB0478}" srcOrd="0" destOrd="0" presId="urn:microsoft.com/office/officeart/2005/8/layout/orgChart1"/>
    <dgm:cxn modelId="{ED3398A3-CB4F-44A1-98C8-996890ED2EAA}" srcId="{B3EC834F-223C-4BBB-9C4A-4203167E1E87}" destId="{1452F2D3-EEF0-491B-944C-0709473EBD39}" srcOrd="2" destOrd="0" parTransId="{7EAF19AE-F118-478C-A1E7-507076B02A82}" sibTransId="{B1D42705-A9DF-4706-BF60-0DAD567835A6}"/>
    <dgm:cxn modelId="{2FE27DA6-1189-490D-8C9F-9C1C9399E4A6}" srcId="{B3EC834F-223C-4BBB-9C4A-4203167E1E87}" destId="{BAF68FC6-6F4B-4897-8DA5-A4890027F11A}" srcOrd="0" destOrd="0" parTransId="{9C0A8821-A57A-4A6D-8019-FBDE49F4CE92}" sibTransId="{135BA3DD-67EA-47F6-8A61-8C0D5A922812}"/>
    <dgm:cxn modelId="{71A953A9-6CEA-455C-B322-603F8DB5236C}" type="presOf" srcId="{4F7DAE21-2E9B-4CBD-89F6-8F0BBAE075DF}" destId="{6DCDA9CF-0469-42CB-B602-8D0411E35889}" srcOrd="1" destOrd="0" presId="urn:microsoft.com/office/officeart/2005/8/layout/orgChart1"/>
    <dgm:cxn modelId="{694B39AA-6708-472E-8414-CCA4BD263848}" type="presOf" srcId="{1452F2D3-EEF0-491B-944C-0709473EBD39}" destId="{CD313BDD-A02F-4D1B-A428-E4EC2A5AA954}" srcOrd="0" destOrd="0" presId="urn:microsoft.com/office/officeart/2005/8/layout/orgChart1"/>
    <dgm:cxn modelId="{946994B7-1651-4DBE-9D96-38DC13F1B6E0}" type="presOf" srcId="{EC09F85C-BFD4-40CE-A2AB-B5EED121C9F3}" destId="{1729DE94-FCD0-4EDB-86DE-81E38124BA34}" srcOrd="0" destOrd="0" presId="urn:microsoft.com/office/officeart/2005/8/layout/orgChart1"/>
    <dgm:cxn modelId="{B284C3BB-0372-4F44-AEB8-92B330C82AC4}" type="presOf" srcId="{C4219F36-2A7C-40CC-A44C-78D3E48F8A68}" destId="{00EDC312-E2FC-40D3-B3AB-A228CD8B68FE}" srcOrd="0" destOrd="0" presId="urn:microsoft.com/office/officeart/2005/8/layout/orgChart1"/>
    <dgm:cxn modelId="{D84AA4C2-C94E-434D-B9D7-D1E2E4914FBE}" srcId="{B3EC834F-223C-4BBB-9C4A-4203167E1E87}" destId="{C4219F36-2A7C-40CC-A44C-78D3E48F8A68}" srcOrd="6" destOrd="0" parTransId="{E0D2FD87-6036-4189-8B40-6DE2BD6FF4C1}" sibTransId="{E81A0BF5-D0DF-4179-8919-BAB2A9390505}"/>
    <dgm:cxn modelId="{DA5C23CA-1ED1-4702-A076-7B72AD94A41B}" type="presOf" srcId="{BAF68FC6-6F4B-4897-8DA5-A4890027F11A}" destId="{F00AB29F-6765-4446-A25C-85491EEB07AF}" srcOrd="0" destOrd="0" presId="urn:microsoft.com/office/officeart/2005/8/layout/orgChart1"/>
    <dgm:cxn modelId="{7557A5CA-62BE-4B9E-8055-D059A843E586}" type="presOf" srcId="{63630B28-9554-472C-AC2C-B9125AC254E1}" destId="{2DFD5947-AEA3-4054-AA2A-0CCAC7D43426}" srcOrd="1" destOrd="0" presId="urn:microsoft.com/office/officeart/2005/8/layout/orgChart1"/>
    <dgm:cxn modelId="{D00136CD-4A65-49AE-96A1-2AE8060F76B4}" type="presOf" srcId="{8FD79F65-3035-41F2-B3FB-81FF45C29551}" destId="{03C95CFE-6E33-487E-8338-DA19DFAEA7D7}" srcOrd="0" destOrd="0" presId="urn:microsoft.com/office/officeart/2005/8/layout/orgChart1"/>
    <dgm:cxn modelId="{368587D5-35A3-4EF0-B032-1DE03A04A443}" type="presOf" srcId="{BAF68FC6-6F4B-4897-8DA5-A4890027F11A}" destId="{BF28AC07-A898-48D2-9C06-F76B15BFF4E5}" srcOrd="1" destOrd="0" presId="urn:microsoft.com/office/officeart/2005/8/layout/orgChart1"/>
    <dgm:cxn modelId="{4C9FCDD8-3C3F-4729-AEDA-41F5858DE695}" type="presOf" srcId="{B3EC834F-223C-4BBB-9C4A-4203167E1E87}" destId="{36FEFC42-F849-4915-962F-8A5940DF6D79}" srcOrd="1" destOrd="0" presId="urn:microsoft.com/office/officeart/2005/8/layout/orgChart1"/>
    <dgm:cxn modelId="{B4BDE3D9-15EB-4D05-8ED8-B49BA32CA2BC}" type="presOf" srcId="{78842AC1-832E-4F2F-BBCC-E0AFE8E2A1F0}" destId="{A842475C-2F24-4099-B12F-4DFB93D394A6}" srcOrd="0" destOrd="0" presId="urn:microsoft.com/office/officeart/2005/8/layout/orgChart1"/>
    <dgm:cxn modelId="{96DD06DA-CF76-437A-91B3-927BCB07D891}" type="presOf" srcId="{8FD79F65-3035-41F2-B3FB-81FF45C29551}" destId="{E4FEB3E1-0AE6-4937-9602-9FC10F33A21F}" srcOrd="1" destOrd="0" presId="urn:microsoft.com/office/officeart/2005/8/layout/orgChart1"/>
    <dgm:cxn modelId="{B5C7DEDD-58E1-40ED-8D90-B4C175A29513}" srcId="{B3EC834F-223C-4BBB-9C4A-4203167E1E87}" destId="{EFFE2BBB-BE92-4F11-9528-4019B3BADB0F}" srcOrd="7" destOrd="0" parTransId="{78842AC1-832E-4F2F-BBCC-E0AFE8E2A1F0}" sibTransId="{74EC8234-9D26-4521-A532-52080DEEF75D}"/>
    <dgm:cxn modelId="{141A13EB-82F1-47AA-90CA-8B783A35C623}" type="presOf" srcId="{BB39A358-551B-424F-9933-7A8C945F9AFA}" destId="{703C2D40-1E3D-4583-943C-41B690349CB3}" srcOrd="0" destOrd="0" presId="urn:microsoft.com/office/officeart/2005/8/layout/orgChart1"/>
    <dgm:cxn modelId="{1B77DAF0-D946-40FE-AAAB-1BFA1E504844}" type="presOf" srcId="{CF68C25E-F9B2-415B-B4BD-E2ACF56BF4CC}" destId="{FB5BD7A8-4772-4992-B76D-80D89D5A54B0}" srcOrd="0" destOrd="0" presId="urn:microsoft.com/office/officeart/2005/8/layout/orgChart1"/>
    <dgm:cxn modelId="{0E5A9CEF-B1F8-4C26-8FA7-9BAB6E03E207}" type="presParOf" srcId="{65D63308-0570-44B5-9805-AFE744BB0478}" destId="{29ED73DC-17E4-476B-BE6C-9CDC331232F8}" srcOrd="0" destOrd="0" presId="urn:microsoft.com/office/officeart/2005/8/layout/orgChart1"/>
    <dgm:cxn modelId="{87F0D3BD-8EB5-4F0B-8492-150A8D4CC6BC}" type="presParOf" srcId="{29ED73DC-17E4-476B-BE6C-9CDC331232F8}" destId="{968C0E46-A6DA-43A4-81D6-C63522F1F12B}" srcOrd="0" destOrd="0" presId="urn:microsoft.com/office/officeart/2005/8/layout/orgChart1"/>
    <dgm:cxn modelId="{4A61E8C9-2F7E-4F7D-823A-ACF0CDBD3CB7}" type="presParOf" srcId="{968C0E46-A6DA-43A4-81D6-C63522F1F12B}" destId="{07469EBE-CB3F-4712-A6C3-9AA0313A35A8}" srcOrd="0" destOrd="0" presId="urn:microsoft.com/office/officeart/2005/8/layout/orgChart1"/>
    <dgm:cxn modelId="{107B61E0-BB25-4D86-B094-997A290687A8}" type="presParOf" srcId="{968C0E46-A6DA-43A4-81D6-C63522F1F12B}" destId="{36FEFC42-F849-4915-962F-8A5940DF6D79}" srcOrd="1" destOrd="0" presId="urn:microsoft.com/office/officeart/2005/8/layout/orgChart1"/>
    <dgm:cxn modelId="{8139F3B2-1BC4-4957-9250-9F20BA81A6B8}" type="presParOf" srcId="{29ED73DC-17E4-476B-BE6C-9CDC331232F8}" destId="{1B7AB8A8-AD9D-405E-9EC5-BAE735EA7C70}" srcOrd="1" destOrd="0" presId="urn:microsoft.com/office/officeart/2005/8/layout/orgChart1"/>
    <dgm:cxn modelId="{F02E70C3-9DBD-4985-850B-94BBB539115D}" type="presParOf" srcId="{1B7AB8A8-AD9D-405E-9EC5-BAE735EA7C70}" destId="{4DA5A54B-C148-4873-8F89-1A3D8BAF0B83}" srcOrd="0" destOrd="0" presId="urn:microsoft.com/office/officeart/2005/8/layout/orgChart1"/>
    <dgm:cxn modelId="{164A3709-91F1-419E-973B-D7AE0328383F}" type="presParOf" srcId="{1B7AB8A8-AD9D-405E-9EC5-BAE735EA7C70}" destId="{F994EF82-9445-4709-B96B-DF9F7A2FD5ED}" srcOrd="1" destOrd="0" presId="urn:microsoft.com/office/officeart/2005/8/layout/orgChart1"/>
    <dgm:cxn modelId="{966178E2-F74B-4D21-B5C7-5394AB74F9DD}" type="presParOf" srcId="{F994EF82-9445-4709-B96B-DF9F7A2FD5ED}" destId="{A05E27C0-2819-4D14-AC14-0718EC3E900A}" srcOrd="0" destOrd="0" presId="urn:microsoft.com/office/officeart/2005/8/layout/orgChart1"/>
    <dgm:cxn modelId="{6A1C4E9D-E2AE-4E10-A0C7-10C479EF08D8}" type="presParOf" srcId="{A05E27C0-2819-4D14-AC14-0718EC3E900A}" destId="{F00AB29F-6765-4446-A25C-85491EEB07AF}" srcOrd="0" destOrd="0" presId="urn:microsoft.com/office/officeart/2005/8/layout/orgChart1"/>
    <dgm:cxn modelId="{17ADD242-376C-4FEC-B1F9-5D1EF53715DB}" type="presParOf" srcId="{A05E27C0-2819-4D14-AC14-0718EC3E900A}" destId="{BF28AC07-A898-48D2-9C06-F76B15BFF4E5}" srcOrd="1" destOrd="0" presId="urn:microsoft.com/office/officeart/2005/8/layout/orgChart1"/>
    <dgm:cxn modelId="{5DEE45F5-1F5C-4912-ADA1-7691A9080C3E}" type="presParOf" srcId="{F994EF82-9445-4709-B96B-DF9F7A2FD5ED}" destId="{FEAAFA13-16C8-43F2-A1E7-2ABB597B2D04}" srcOrd="1" destOrd="0" presId="urn:microsoft.com/office/officeart/2005/8/layout/orgChart1"/>
    <dgm:cxn modelId="{AE2FE06D-7A3A-4C1F-9FE3-62500AD0205E}" type="presParOf" srcId="{F994EF82-9445-4709-B96B-DF9F7A2FD5ED}" destId="{211A9CC3-64A4-4CAF-8901-ADF72DE907CE}" srcOrd="2" destOrd="0" presId="urn:microsoft.com/office/officeart/2005/8/layout/orgChart1"/>
    <dgm:cxn modelId="{B76E7AD5-118D-4D25-B919-AD7A844E9523}" type="presParOf" srcId="{1B7AB8A8-AD9D-405E-9EC5-BAE735EA7C70}" destId="{BEEB1749-9244-431C-8C26-0CB80BC11E44}" srcOrd="2" destOrd="0" presId="urn:microsoft.com/office/officeart/2005/8/layout/orgChart1"/>
    <dgm:cxn modelId="{FFDB2BB3-3354-46ED-A770-703668D476A8}" type="presParOf" srcId="{1B7AB8A8-AD9D-405E-9EC5-BAE735EA7C70}" destId="{70A39EDC-8A8C-47B9-B09B-D16F097A1560}" srcOrd="3" destOrd="0" presId="urn:microsoft.com/office/officeart/2005/8/layout/orgChart1"/>
    <dgm:cxn modelId="{0D917742-41C8-4CBD-B5D1-86EA0E7248A8}" type="presParOf" srcId="{70A39EDC-8A8C-47B9-B09B-D16F097A1560}" destId="{7A84A7CF-8740-4B0C-937D-030E4ECCF249}" srcOrd="0" destOrd="0" presId="urn:microsoft.com/office/officeart/2005/8/layout/orgChart1"/>
    <dgm:cxn modelId="{34A923F4-15F8-4639-A99E-A74E85C434B4}" type="presParOf" srcId="{7A84A7CF-8740-4B0C-937D-030E4ECCF249}" destId="{8AA4F866-FCF7-46AC-96F5-4770C8CBA586}" srcOrd="0" destOrd="0" presId="urn:microsoft.com/office/officeart/2005/8/layout/orgChart1"/>
    <dgm:cxn modelId="{7C8775D8-8B4A-415E-AE0E-B6CE76BA0182}" type="presParOf" srcId="{7A84A7CF-8740-4B0C-937D-030E4ECCF249}" destId="{6D88133E-4B52-4B1F-9F5D-8A3CEADE47EE}" srcOrd="1" destOrd="0" presId="urn:microsoft.com/office/officeart/2005/8/layout/orgChart1"/>
    <dgm:cxn modelId="{DCC84670-4358-4C8D-B51E-1913665259D5}" type="presParOf" srcId="{70A39EDC-8A8C-47B9-B09B-D16F097A1560}" destId="{0F513724-F9E5-44CC-967F-BFCD3EDD61E1}" srcOrd="1" destOrd="0" presId="urn:microsoft.com/office/officeart/2005/8/layout/orgChart1"/>
    <dgm:cxn modelId="{88F38A9F-ABDC-4FFE-93E1-4DB38B635990}" type="presParOf" srcId="{70A39EDC-8A8C-47B9-B09B-D16F097A1560}" destId="{DDDF2A88-8E2A-4160-9009-2AE72E545F82}" srcOrd="2" destOrd="0" presId="urn:microsoft.com/office/officeart/2005/8/layout/orgChart1"/>
    <dgm:cxn modelId="{11EB8904-38E1-4702-8C1F-4FDC0F395493}" type="presParOf" srcId="{1B7AB8A8-AD9D-405E-9EC5-BAE735EA7C70}" destId="{3BB17D52-0D1A-4F13-8923-D61EF40CFC48}" srcOrd="4" destOrd="0" presId="urn:microsoft.com/office/officeart/2005/8/layout/orgChart1"/>
    <dgm:cxn modelId="{123BC60C-A24F-48B9-9564-4322D8639100}" type="presParOf" srcId="{1B7AB8A8-AD9D-405E-9EC5-BAE735EA7C70}" destId="{D0788B24-4329-4C03-B099-D520BF9D6939}" srcOrd="5" destOrd="0" presId="urn:microsoft.com/office/officeart/2005/8/layout/orgChart1"/>
    <dgm:cxn modelId="{0453F771-0D6B-4B93-B004-F9A845EA6E4C}" type="presParOf" srcId="{D0788B24-4329-4C03-B099-D520BF9D6939}" destId="{1C78B018-06C8-476B-A6CA-F956B6C966FE}" srcOrd="0" destOrd="0" presId="urn:microsoft.com/office/officeart/2005/8/layout/orgChart1"/>
    <dgm:cxn modelId="{B72517E0-6895-40DC-9A4A-0DD902BFD4BF}" type="presParOf" srcId="{1C78B018-06C8-476B-A6CA-F956B6C966FE}" destId="{CD313BDD-A02F-4D1B-A428-E4EC2A5AA954}" srcOrd="0" destOrd="0" presId="urn:microsoft.com/office/officeart/2005/8/layout/orgChart1"/>
    <dgm:cxn modelId="{83320C08-184A-4CEC-9EA8-C29E90AE94A3}" type="presParOf" srcId="{1C78B018-06C8-476B-A6CA-F956B6C966FE}" destId="{22C35F35-48E5-42E7-BD0D-34CCC0738E47}" srcOrd="1" destOrd="0" presId="urn:microsoft.com/office/officeart/2005/8/layout/orgChart1"/>
    <dgm:cxn modelId="{1FB5171A-D76D-4F51-A113-14C6A4324902}" type="presParOf" srcId="{D0788B24-4329-4C03-B099-D520BF9D6939}" destId="{799BAAF1-B81C-425B-BC09-99D3D4E0189A}" srcOrd="1" destOrd="0" presId="urn:microsoft.com/office/officeart/2005/8/layout/orgChart1"/>
    <dgm:cxn modelId="{02C4D6E1-2A76-4F1D-9DD2-656E4EA304D3}" type="presParOf" srcId="{D0788B24-4329-4C03-B099-D520BF9D6939}" destId="{84899A26-69AE-40D4-B321-60DD2C5BB7EF}" srcOrd="2" destOrd="0" presId="urn:microsoft.com/office/officeart/2005/8/layout/orgChart1"/>
    <dgm:cxn modelId="{CC7ADB58-095F-492A-A773-24175DB6BF46}" type="presParOf" srcId="{1B7AB8A8-AD9D-405E-9EC5-BAE735EA7C70}" destId="{FB5BD7A8-4772-4992-B76D-80D89D5A54B0}" srcOrd="6" destOrd="0" presId="urn:microsoft.com/office/officeart/2005/8/layout/orgChart1"/>
    <dgm:cxn modelId="{D11AABF1-2778-461E-929A-CDBAE4AD1AAC}" type="presParOf" srcId="{1B7AB8A8-AD9D-405E-9EC5-BAE735EA7C70}" destId="{9728EB28-2D36-4174-AB88-F75BE1BBCD31}" srcOrd="7" destOrd="0" presId="urn:microsoft.com/office/officeart/2005/8/layout/orgChart1"/>
    <dgm:cxn modelId="{E2159349-2EBF-4057-ABBD-7A83FCA90F0A}" type="presParOf" srcId="{9728EB28-2D36-4174-AB88-F75BE1BBCD31}" destId="{419DB4C7-9FC8-4B7F-BFC5-6C77835E11BA}" srcOrd="0" destOrd="0" presId="urn:microsoft.com/office/officeart/2005/8/layout/orgChart1"/>
    <dgm:cxn modelId="{BDD67B6B-A792-40BE-96BC-AE765625FDCB}" type="presParOf" srcId="{419DB4C7-9FC8-4B7F-BFC5-6C77835E11BA}" destId="{55F605C7-8DB4-4E5F-ABF5-4D48060FA86C}" srcOrd="0" destOrd="0" presId="urn:microsoft.com/office/officeart/2005/8/layout/orgChart1"/>
    <dgm:cxn modelId="{B392BE63-1289-4DE9-AFAE-B39CE3FA0AD5}" type="presParOf" srcId="{419DB4C7-9FC8-4B7F-BFC5-6C77835E11BA}" destId="{6DCDA9CF-0469-42CB-B602-8D0411E35889}" srcOrd="1" destOrd="0" presId="urn:microsoft.com/office/officeart/2005/8/layout/orgChart1"/>
    <dgm:cxn modelId="{40D2DD81-CD07-4A48-9391-85ADA2A91942}" type="presParOf" srcId="{9728EB28-2D36-4174-AB88-F75BE1BBCD31}" destId="{CB94430C-8DCD-4543-94E8-ADF5E3DB409D}" srcOrd="1" destOrd="0" presId="urn:microsoft.com/office/officeart/2005/8/layout/orgChart1"/>
    <dgm:cxn modelId="{738BCCD8-7CE9-4FB4-8E0D-B244CB588B7C}" type="presParOf" srcId="{9728EB28-2D36-4174-AB88-F75BE1BBCD31}" destId="{B64F06E7-4039-4E80-ABB5-5AF05B8EF561}" srcOrd="2" destOrd="0" presId="urn:microsoft.com/office/officeart/2005/8/layout/orgChart1"/>
    <dgm:cxn modelId="{73112AC3-76DE-4519-BB1A-41FA47B444D4}" type="presParOf" srcId="{1B7AB8A8-AD9D-405E-9EC5-BAE735EA7C70}" destId="{1729DE94-FCD0-4EDB-86DE-81E38124BA34}" srcOrd="8" destOrd="0" presId="urn:microsoft.com/office/officeart/2005/8/layout/orgChart1"/>
    <dgm:cxn modelId="{41EAC3AC-F417-402F-8463-CDA3DCCC0E31}" type="presParOf" srcId="{1B7AB8A8-AD9D-405E-9EC5-BAE735EA7C70}" destId="{93775DD0-C59F-45DA-950C-516A14B44167}" srcOrd="9" destOrd="0" presId="urn:microsoft.com/office/officeart/2005/8/layout/orgChart1"/>
    <dgm:cxn modelId="{3DE5AB70-9A44-4160-8F35-6927126F25A2}" type="presParOf" srcId="{93775DD0-C59F-45DA-950C-516A14B44167}" destId="{2B542EB6-89C0-4547-AF51-CC4C8CDCB04A}" srcOrd="0" destOrd="0" presId="urn:microsoft.com/office/officeart/2005/8/layout/orgChart1"/>
    <dgm:cxn modelId="{BC4900C0-7D03-4E03-8F9B-69AF38FE1180}" type="presParOf" srcId="{2B542EB6-89C0-4547-AF51-CC4C8CDCB04A}" destId="{DFFE17FE-4BDF-4CA2-A5FC-83E5617DA581}" srcOrd="0" destOrd="0" presId="urn:microsoft.com/office/officeart/2005/8/layout/orgChart1"/>
    <dgm:cxn modelId="{2050255B-4F6D-49A1-95A5-7F9A28497375}" type="presParOf" srcId="{2B542EB6-89C0-4547-AF51-CC4C8CDCB04A}" destId="{2DFD5947-AEA3-4054-AA2A-0CCAC7D43426}" srcOrd="1" destOrd="0" presId="urn:microsoft.com/office/officeart/2005/8/layout/orgChart1"/>
    <dgm:cxn modelId="{06E5C911-A01D-4A81-A360-422186103AFF}" type="presParOf" srcId="{93775DD0-C59F-45DA-950C-516A14B44167}" destId="{970F4986-A43B-4B17-B181-D5F5B0205D4E}" srcOrd="1" destOrd="0" presId="urn:microsoft.com/office/officeart/2005/8/layout/orgChart1"/>
    <dgm:cxn modelId="{893160F3-352B-4BC4-B5D1-FB2EDDE28F6E}" type="presParOf" srcId="{93775DD0-C59F-45DA-950C-516A14B44167}" destId="{285D6075-10A3-42ED-B9C0-7CEB8B08796B}" srcOrd="2" destOrd="0" presId="urn:microsoft.com/office/officeart/2005/8/layout/orgChart1"/>
    <dgm:cxn modelId="{F3293208-C5E8-4C2B-84BE-FD7B7733F94B}" type="presParOf" srcId="{1B7AB8A8-AD9D-405E-9EC5-BAE735EA7C70}" destId="{703C2D40-1E3D-4583-943C-41B690349CB3}" srcOrd="10" destOrd="0" presId="urn:microsoft.com/office/officeart/2005/8/layout/orgChart1"/>
    <dgm:cxn modelId="{E70696C7-D105-4D7C-83E5-00C92F4F7490}" type="presParOf" srcId="{1B7AB8A8-AD9D-405E-9EC5-BAE735EA7C70}" destId="{2C1B8D9F-C733-46C7-B83D-B05ADF60DAE8}" srcOrd="11" destOrd="0" presId="urn:microsoft.com/office/officeart/2005/8/layout/orgChart1"/>
    <dgm:cxn modelId="{A5A70F55-6660-4B56-A146-F00BB9397FD2}" type="presParOf" srcId="{2C1B8D9F-C733-46C7-B83D-B05ADF60DAE8}" destId="{37EF26DD-87BD-4869-8DCE-E32F750436AB}" srcOrd="0" destOrd="0" presId="urn:microsoft.com/office/officeart/2005/8/layout/orgChart1"/>
    <dgm:cxn modelId="{A1D8C185-CC31-46EC-96FF-6404867EA569}" type="presParOf" srcId="{37EF26DD-87BD-4869-8DCE-E32F750436AB}" destId="{03C95CFE-6E33-487E-8338-DA19DFAEA7D7}" srcOrd="0" destOrd="0" presId="urn:microsoft.com/office/officeart/2005/8/layout/orgChart1"/>
    <dgm:cxn modelId="{3B17AACE-20F9-48B1-A4B8-AC58B1F6D8C5}" type="presParOf" srcId="{37EF26DD-87BD-4869-8DCE-E32F750436AB}" destId="{E4FEB3E1-0AE6-4937-9602-9FC10F33A21F}" srcOrd="1" destOrd="0" presId="urn:microsoft.com/office/officeart/2005/8/layout/orgChart1"/>
    <dgm:cxn modelId="{24F47CDE-891B-4E55-B46D-02F10E1A561F}" type="presParOf" srcId="{2C1B8D9F-C733-46C7-B83D-B05ADF60DAE8}" destId="{15F2F890-8364-42ED-A58B-52AF469DBAA0}" srcOrd="1" destOrd="0" presId="urn:microsoft.com/office/officeart/2005/8/layout/orgChart1"/>
    <dgm:cxn modelId="{61FF7948-E947-47E0-9956-278CEBF7BE69}" type="presParOf" srcId="{2C1B8D9F-C733-46C7-B83D-B05ADF60DAE8}" destId="{54B946FC-E546-4CC5-8D07-A913A0ACC945}" srcOrd="2" destOrd="0" presId="urn:microsoft.com/office/officeart/2005/8/layout/orgChart1"/>
    <dgm:cxn modelId="{27A41C7D-30D0-4AE1-BCA4-49EF6C195A56}" type="presParOf" srcId="{1B7AB8A8-AD9D-405E-9EC5-BAE735EA7C70}" destId="{26AC676C-0E72-43BA-8B56-B79D24BEBD16}" srcOrd="12" destOrd="0" presId="urn:microsoft.com/office/officeart/2005/8/layout/orgChart1"/>
    <dgm:cxn modelId="{D5214478-DE6F-4C79-8956-C8D9CFD8021B}" type="presParOf" srcId="{1B7AB8A8-AD9D-405E-9EC5-BAE735EA7C70}" destId="{6B8FF390-61F2-4695-A8F4-3C35544D26A0}" srcOrd="13" destOrd="0" presId="urn:microsoft.com/office/officeart/2005/8/layout/orgChart1"/>
    <dgm:cxn modelId="{29762DAC-F298-4B9D-AB88-368461CCB894}" type="presParOf" srcId="{6B8FF390-61F2-4695-A8F4-3C35544D26A0}" destId="{49928B39-C227-4AEF-959A-2EA17AE5BA64}" srcOrd="0" destOrd="0" presId="urn:microsoft.com/office/officeart/2005/8/layout/orgChart1"/>
    <dgm:cxn modelId="{CF3CA660-2346-4550-834D-412C73FF06B3}" type="presParOf" srcId="{49928B39-C227-4AEF-959A-2EA17AE5BA64}" destId="{00EDC312-E2FC-40D3-B3AB-A228CD8B68FE}" srcOrd="0" destOrd="0" presId="urn:microsoft.com/office/officeart/2005/8/layout/orgChart1"/>
    <dgm:cxn modelId="{14CC0B9F-BB5E-4460-B196-CF934F1E3990}" type="presParOf" srcId="{49928B39-C227-4AEF-959A-2EA17AE5BA64}" destId="{21EBBCDD-8112-4F28-80E6-BBA31B5B6F06}" srcOrd="1" destOrd="0" presId="urn:microsoft.com/office/officeart/2005/8/layout/orgChart1"/>
    <dgm:cxn modelId="{C91E34F5-BA18-457B-9EC9-272FCBC64BA5}" type="presParOf" srcId="{6B8FF390-61F2-4695-A8F4-3C35544D26A0}" destId="{525D7561-BD6A-41E3-ACE5-461B780831E4}" srcOrd="1" destOrd="0" presId="urn:microsoft.com/office/officeart/2005/8/layout/orgChart1"/>
    <dgm:cxn modelId="{DD9D01A1-71BE-4DA8-8655-6C2FD72A9423}" type="presParOf" srcId="{6B8FF390-61F2-4695-A8F4-3C35544D26A0}" destId="{DD109FA1-424F-4A77-9B22-EAB7191AD985}" srcOrd="2" destOrd="0" presId="urn:microsoft.com/office/officeart/2005/8/layout/orgChart1"/>
    <dgm:cxn modelId="{CF040E6B-7740-4D76-8E0C-D35460CEBFD0}" type="presParOf" srcId="{1B7AB8A8-AD9D-405E-9EC5-BAE735EA7C70}" destId="{A842475C-2F24-4099-B12F-4DFB93D394A6}" srcOrd="14" destOrd="0" presId="urn:microsoft.com/office/officeart/2005/8/layout/orgChart1"/>
    <dgm:cxn modelId="{B9C6BD74-B790-4D13-A2D8-B5C02D0BED56}" type="presParOf" srcId="{1B7AB8A8-AD9D-405E-9EC5-BAE735EA7C70}" destId="{41214FC9-C940-4001-B98A-4DE2F9BD3895}" srcOrd="15" destOrd="0" presId="urn:microsoft.com/office/officeart/2005/8/layout/orgChart1"/>
    <dgm:cxn modelId="{80A3E8D9-F123-4297-A41A-59625ED39815}" type="presParOf" srcId="{41214FC9-C940-4001-B98A-4DE2F9BD3895}" destId="{446DE38E-331D-457A-A0E8-F60BAE257443}" srcOrd="0" destOrd="0" presId="urn:microsoft.com/office/officeart/2005/8/layout/orgChart1"/>
    <dgm:cxn modelId="{8CA2A8DB-DB2D-477F-BEC3-5A17A81B6CB3}" type="presParOf" srcId="{446DE38E-331D-457A-A0E8-F60BAE257443}" destId="{221A3D19-4783-47E8-BA5A-E7F966460133}" srcOrd="0" destOrd="0" presId="urn:microsoft.com/office/officeart/2005/8/layout/orgChart1"/>
    <dgm:cxn modelId="{20B68EA9-B3B4-4843-9AAF-7D695476D8BA}" type="presParOf" srcId="{446DE38E-331D-457A-A0E8-F60BAE257443}" destId="{DC0013FF-33F3-4644-803C-A4E0B8C58C84}" srcOrd="1" destOrd="0" presId="urn:microsoft.com/office/officeart/2005/8/layout/orgChart1"/>
    <dgm:cxn modelId="{B632C32B-D4D0-4E7A-9679-7B74019E1A77}" type="presParOf" srcId="{41214FC9-C940-4001-B98A-4DE2F9BD3895}" destId="{CDFA5228-604F-4079-AAA5-AA24D2D09173}" srcOrd="1" destOrd="0" presId="urn:microsoft.com/office/officeart/2005/8/layout/orgChart1"/>
    <dgm:cxn modelId="{19D21938-1520-466B-BC54-92E3759A0694}" type="presParOf" srcId="{41214FC9-C940-4001-B98A-4DE2F9BD3895}" destId="{3CB55250-A4E0-458F-8160-899278F7E7E4}" srcOrd="2" destOrd="0" presId="urn:microsoft.com/office/officeart/2005/8/layout/orgChart1"/>
    <dgm:cxn modelId="{5B3BDAA4-5B87-48A1-9706-4B6ADD47F731}" type="presParOf" srcId="{29ED73DC-17E4-476B-BE6C-9CDC331232F8}" destId="{DB369E30-1764-4D79-953A-688982FC7D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42475C-2F24-4099-B12F-4DFB93D394A6}">
      <dsp:nvSpPr>
        <dsp:cNvPr id="0" name=""/>
        <dsp:cNvSpPr/>
      </dsp:nvSpPr>
      <dsp:spPr>
        <a:xfrm>
          <a:off x="5464892" y="4276833"/>
          <a:ext cx="4887549" cy="242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178"/>
              </a:lnTo>
              <a:lnTo>
                <a:pt x="4887549" y="121178"/>
              </a:lnTo>
              <a:lnTo>
                <a:pt x="4887549" y="242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C676C-0E72-43BA-8B56-B79D24BEBD16}">
      <dsp:nvSpPr>
        <dsp:cNvPr id="0" name=""/>
        <dsp:cNvSpPr/>
      </dsp:nvSpPr>
      <dsp:spPr>
        <a:xfrm>
          <a:off x="5464892" y="4276833"/>
          <a:ext cx="3491106" cy="242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178"/>
              </a:lnTo>
              <a:lnTo>
                <a:pt x="3491106" y="121178"/>
              </a:lnTo>
              <a:lnTo>
                <a:pt x="3491106" y="242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C2D40-1E3D-4583-943C-41B690349CB3}">
      <dsp:nvSpPr>
        <dsp:cNvPr id="0" name=""/>
        <dsp:cNvSpPr/>
      </dsp:nvSpPr>
      <dsp:spPr>
        <a:xfrm>
          <a:off x="5464892" y="4276833"/>
          <a:ext cx="2094664" cy="242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178"/>
              </a:lnTo>
              <a:lnTo>
                <a:pt x="2094664" y="121178"/>
              </a:lnTo>
              <a:lnTo>
                <a:pt x="2094664" y="242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29DE94-FCD0-4EDB-86DE-81E38124BA34}">
      <dsp:nvSpPr>
        <dsp:cNvPr id="0" name=""/>
        <dsp:cNvSpPr/>
      </dsp:nvSpPr>
      <dsp:spPr>
        <a:xfrm>
          <a:off x="5464892" y="4276833"/>
          <a:ext cx="698221" cy="242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178"/>
              </a:lnTo>
              <a:lnTo>
                <a:pt x="698221" y="121178"/>
              </a:lnTo>
              <a:lnTo>
                <a:pt x="698221" y="242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BD7A8-4772-4992-B76D-80D89D5A54B0}">
      <dsp:nvSpPr>
        <dsp:cNvPr id="0" name=""/>
        <dsp:cNvSpPr/>
      </dsp:nvSpPr>
      <dsp:spPr>
        <a:xfrm>
          <a:off x="4766670" y="4276833"/>
          <a:ext cx="698221" cy="242357"/>
        </a:xfrm>
        <a:custGeom>
          <a:avLst/>
          <a:gdLst/>
          <a:ahLst/>
          <a:cxnLst/>
          <a:rect l="0" t="0" r="0" b="0"/>
          <a:pathLst>
            <a:path>
              <a:moveTo>
                <a:pt x="698221" y="0"/>
              </a:moveTo>
              <a:lnTo>
                <a:pt x="698221" y="121178"/>
              </a:lnTo>
              <a:lnTo>
                <a:pt x="0" y="121178"/>
              </a:lnTo>
              <a:lnTo>
                <a:pt x="0" y="242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17D52-0D1A-4F13-8923-D61EF40CFC48}">
      <dsp:nvSpPr>
        <dsp:cNvPr id="0" name=""/>
        <dsp:cNvSpPr/>
      </dsp:nvSpPr>
      <dsp:spPr>
        <a:xfrm>
          <a:off x="3370227" y="4276833"/>
          <a:ext cx="2094664" cy="242357"/>
        </a:xfrm>
        <a:custGeom>
          <a:avLst/>
          <a:gdLst/>
          <a:ahLst/>
          <a:cxnLst/>
          <a:rect l="0" t="0" r="0" b="0"/>
          <a:pathLst>
            <a:path>
              <a:moveTo>
                <a:pt x="2094664" y="0"/>
              </a:moveTo>
              <a:lnTo>
                <a:pt x="2094664" y="121178"/>
              </a:lnTo>
              <a:lnTo>
                <a:pt x="0" y="121178"/>
              </a:lnTo>
              <a:lnTo>
                <a:pt x="0" y="242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B1749-9244-431C-8C26-0CB80BC11E44}">
      <dsp:nvSpPr>
        <dsp:cNvPr id="0" name=""/>
        <dsp:cNvSpPr/>
      </dsp:nvSpPr>
      <dsp:spPr>
        <a:xfrm>
          <a:off x="1973785" y="4276833"/>
          <a:ext cx="3491106" cy="242357"/>
        </a:xfrm>
        <a:custGeom>
          <a:avLst/>
          <a:gdLst/>
          <a:ahLst/>
          <a:cxnLst/>
          <a:rect l="0" t="0" r="0" b="0"/>
          <a:pathLst>
            <a:path>
              <a:moveTo>
                <a:pt x="3491106" y="0"/>
              </a:moveTo>
              <a:lnTo>
                <a:pt x="3491106" y="121178"/>
              </a:lnTo>
              <a:lnTo>
                <a:pt x="0" y="121178"/>
              </a:lnTo>
              <a:lnTo>
                <a:pt x="0" y="242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5A54B-C148-4873-8F89-1A3D8BAF0B83}">
      <dsp:nvSpPr>
        <dsp:cNvPr id="0" name=""/>
        <dsp:cNvSpPr/>
      </dsp:nvSpPr>
      <dsp:spPr>
        <a:xfrm>
          <a:off x="577342" y="4276833"/>
          <a:ext cx="4887549" cy="242357"/>
        </a:xfrm>
        <a:custGeom>
          <a:avLst/>
          <a:gdLst/>
          <a:ahLst/>
          <a:cxnLst/>
          <a:rect l="0" t="0" r="0" b="0"/>
          <a:pathLst>
            <a:path>
              <a:moveTo>
                <a:pt x="4887549" y="0"/>
              </a:moveTo>
              <a:lnTo>
                <a:pt x="4887549" y="121178"/>
              </a:lnTo>
              <a:lnTo>
                <a:pt x="0" y="121178"/>
              </a:lnTo>
              <a:lnTo>
                <a:pt x="0" y="24235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69EBE-CB3F-4712-A6C3-9AA0313A35A8}">
      <dsp:nvSpPr>
        <dsp:cNvPr id="0" name=""/>
        <dsp:cNvSpPr/>
      </dsp:nvSpPr>
      <dsp:spPr>
        <a:xfrm>
          <a:off x="4887849" y="3419619"/>
          <a:ext cx="1154084" cy="85721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Trust Board</a:t>
          </a:r>
        </a:p>
      </dsp:txBody>
      <dsp:txXfrm>
        <a:off x="4887849" y="3419619"/>
        <a:ext cx="1154084" cy="857213"/>
      </dsp:txXfrm>
    </dsp:sp>
    <dsp:sp modelId="{F00AB29F-6765-4446-A25C-85491EEB07AF}">
      <dsp:nvSpPr>
        <dsp:cNvPr id="0" name=""/>
        <dsp:cNvSpPr/>
      </dsp:nvSpPr>
      <dsp:spPr>
        <a:xfrm>
          <a:off x="300" y="4519191"/>
          <a:ext cx="1154084" cy="956488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Audit and Risk </a:t>
          </a: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Management</a:t>
          </a: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 Committee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0" y="4519191"/>
        <a:ext cx="1154084" cy="956488"/>
      </dsp:txXfrm>
    </dsp:sp>
    <dsp:sp modelId="{8AA4F866-FCF7-46AC-96F5-4770C8CBA586}">
      <dsp:nvSpPr>
        <dsp:cNvPr id="0" name=""/>
        <dsp:cNvSpPr/>
      </dsp:nvSpPr>
      <dsp:spPr>
        <a:xfrm>
          <a:off x="1396742" y="4519191"/>
          <a:ext cx="1154084" cy="95648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Finance Committee</a:t>
          </a:r>
        </a:p>
      </dsp:txBody>
      <dsp:txXfrm>
        <a:off x="1396742" y="4519191"/>
        <a:ext cx="1154084" cy="956488"/>
      </dsp:txXfrm>
    </dsp:sp>
    <dsp:sp modelId="{CD313BDD-A02F-4D1B-A428-E4EC2A5AA954}">
      <dsp:nvSpPr>
        <dsp:cNvPr id="0" name=""/>
        <dsp:cNvSpPr/>
      </dsp:nvSpPr>
      <dsp:spPr>
        <a:xfrm>
          <a:off x="2793185" y="4519191"/>
          <a:ext cx="1154084" cy="95648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Nominations and Governance Committee</a:t>
          </a:r>
          <a:endParaRPr lang="en-GB" sz="12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793185" y="4519191"/>
        <a:ext cx="1154084" cy="956488"/>
      </dsp:txXfrm>
    </dsp:sp>
    <dsp:sp modelId="{55F605C7-8DB4-4E5F-ABF5-4D48060FA86C}">
      <dsp:nvSpPr>
        <dsp:cNvPr id="0" name=""/>
        <dsp:cNvSpPr/>
      </dsp:nvSpPr>
      <dsp:spPr>
        <a:xfrm>
          <a:off x="4189628" y="4519191"/>
          <a:ext cx="1154084" cy="95648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Resources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Committee</a:t>
          </a:r>
        </a:p>
      </dsp:txBody>
      <dsp:txXfrm>
        <a:off x="4189628" y="4519191"/>
        <a:ext cx="1154084" cy="956488"/>
      </dsp:txXfrm>
    </dsp:sp>
    <dsp:sp modelId="{DFFE17FE-4BDF-4CA2-A5FC-83E5617DA581}">
      <dsp:nvSpPr>
        <dsp:cNvPr id="0" name=""/>
        <dsp:cNvSpPr/>
      </dsp:nvSpPr>
      <dsp:spPr>
        <a:xfrm>
          <a:off x="5586070" y="4519191"/>
          <a:ext cx="1154084" cy="95648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Remuneration Committee</a:t>
          </a:r>
        </a:p>
      </dsp:txBody>
      <dsp:txXfrm>
        <a:off x="5586070" y="4519191"/>
        <a:ext cx="1154084" cy="956488"/>
      </dsp:txXfrm>
    </dsp:sp>
    <dsp:sp modelId="{03C95CFE-6E33-487E-8338-DA19DFAEA7D7}">
      <dsp:nvSpPr>
        <dsp:cNvPr id="0" name=""/>
        <dsp:cNvSpPr/>
      </dsp:nvSpPr>
      <dsp:spPr>
        <a:xfrm>
          <a:off x="6982513" y="4519191"/>
          <a:ext cx="1154084" cy="95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u="sng" kern="1200" dirty="0">
              <a:latin typeface="Arial" panose="020B0604020202020204" pitchFamily="34" charset="0"/>
              <a:cs typeface="Arial" panose="020B0604020202020204" pitchFamily="34" charset="0"/>
            </a:rPr>
            <a:t>Primary </a:t>
          </a: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 (</a:t>
          </a: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LGB</a:t>
          </a: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6982513" y="4519191"/>
        <a:ext cx="1154084" cy="957601"/>
      </dsp:txXfrm>
    </dsp:sp>
    <dsp:sp modelId="{00EDC312-E2FC-40D3-B3AB-A228CD8B68FE}">
      <dsp:nvSpPr>
        <dsp:cNvPr id="0" name=""/>
        <dsp:cNvSpPr/>
      </dsp:nvSpPr>
      <dsp:spPr>
        <a:xfrm>
          <a:off x="8378956" y="4519191"/>
          <a:ext cx="1154084" cy="95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u="sng" kern="1200" dirty="0">
              <a:latin typeface="Arial" panose="020B0604020202020204" pitchFamily="34" charset="0"/>
              <a:cs typeface="Arial" panose="020B0604020202020204" pitchFamily="34" charset="0"/>
            </a:rPr>
            <a:t>SEND </a:t>
          </a: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 (</a:t>
          </a: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LGB</a:t>
          </a: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8378956" y="4519191"/>
        <a:ext cx="1154084" cy="957601"/>
      </dsp:txXfrm>
    </dsp:sp>
    <dsp:sp modelId="{221A3D19-4783-47E8-BA5A-E7F966460133}">
      <dsp:nvSpPr>
        <dsp:cNvPr id="0" name=""/>
        <dsp:cNvSpPr/>
      </dsp:nvSpPr>
      <dsp:spPr>
        <a:xfrm>
          <a:off x="9775398" y="4519191"/>
          <a:ext cx="1154084" cy="95760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u="sng" kern="1200" dirty="0">
              <a:latin typeface="Arial" panose="020B0604020202020204" pitchFamily="34" charset="0"/>
              <a:cs typeface="Arial" panose="020B0604020202020204" pitchFamily="34" charset="0"/>
            </a:rPr>
            <a:t>Sixth Form </a:t>
          </a: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 (</a:t>
          </a: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LGB</a:t>
          </a: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9775398" y="4519191"/>
        <a:ext cx="1154084" cy="957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AF54-AFC5-B221-F9C5-9C2360613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4527D-F01D-70F9-1B49-1A641EFD7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74DBE-137C-3940-9419-94431F1B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49852-4F74-F67C-A0A8-E7E50D72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87C9-8BA5-41A2-F1C8-1C372834B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73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921FA-28FB-C9DA-033D-F8F470A0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183EC2-0F65-5277-7E77-CCF21EB7B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8F0BC-28FA-91FF-D493-D669F7983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5442D-F602-0915-8EE2-39E568D4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2EE91-001A-8826-156D-C28A90A3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1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E17B44-7ED9-2EC8-15F5-96540A5A0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4733B-E6CF-6B41-B040-AF82B407E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4AF45-E1B9-3A85-A75E-84797AFB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0957-A26A-7B5D-892E-0B9070BA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BA0D4-608C-33BE-6070-4C894128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86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21E1-02C2-21DC-E0A2-0648F3E5D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C7F61-A200-E0FD-CB6F-7A98F4BC5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53DB2-8903-002E-9C1F-B991C0364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78801-C1B3-CF61-F062-621B13295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4F633-F989-36B3-4469-24C87C847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2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97A4A-5C69-1723-BF47-3963FC8E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B52C0-B2AF-9661-84AA-72D685643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ABF0D-39C8-A6DB-BEA9-AE467F432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DDAC9-C9A3-083E-38E3-90FEBA8A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D67D0-A178-679E-91E7-13396DBFA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39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914A6-4848-5BB8-F0F5-00D914E7E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C1F07-A3A3-877F-3C43-BE0CEB418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A37E7-9479-EB3B-F1F8-40C01C692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9294E-EAA3-2532-E78C-0F3300079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0B9FC-7ACD-5E46-0F55-9890C5F7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ACC5F-709F-8200-CCD7-E342E9C5C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10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24001-F850-EC22-CF41-B1B7A7DF6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E7922-DDFB-B075-EA4B-4084C6E21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7DE5E-7883-D477-56E5-AC7F9E10E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E10D1-D04E-ADCC-1697-7CA45B9B53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815863-1A1C-1EB6-CB7D-F4FFCCF4D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135932-4263-7777-3258-EA51317B4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1F7205-D51A-7D85-E442-46E2C443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2B52EE-4EB3-C624-C359-C619B1786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10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DF8A7-7C0F-0C97-ACD3-179F9E4FF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2A0C54-C59D-574D-005F-328CA6D37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ACFE2-045E-44D2-A468-4DE874E7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35A79D-47D2-0FB5-09A8-C3D88495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07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9E0B4D-54A8-DA40-78D6-8A35FB00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4B3E6A-CC4E-FF92-AA63-C387FFC54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D28DB-6C51-0D3A-1C53-4819CC3B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5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38912-DB98-CB6C-2FB1-231014772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B8CF3-FC62-98A1-A139-8088DAC3D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E8709-BBD2-7534-B043-738A03130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02441-27EB-BA54-F14B-F922496D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C0DE9-C254-1CE3-1617-2ABF3C50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2041E-C152-491F-2157-C8633441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6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360C0-58A6-27C1-E6EA-CBB2895E6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B1E9C-F08E-3CA8-EA6D-4364AFD4C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5222F-ED2C-39CC-AA33-C796B3D93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DD6C0C-BAE0-8F14-D20E-B8CEE063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23C4B-AFD2-0DD7-1604-3F718994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E2796-5CDD-5739-DA87-DA8F120B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78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B6179-1C62-F0AC-2B49-68F1BB67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3E2A2-8709-379D-405E-D91506EF0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1D3C3-7FFC-C287-70AF-38F9723A3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E5224-5D8F-45D1-9F2C-6F8F05472CC9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2BF6F-0325-563C-504A-1CCF44731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C461A-9A84-D77D-0B7F-0EFA62B02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7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E10728-8503-AB97-7304-3F70CD088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2837180-178F-0129-A226-B543511490E3}"/>
              </a:ext>
            </a:extLst>
          </p:cNvPr>
          <p:cNvGraphicFramePr/>
          <p:nvPr/>
        </p:nvGraphicFramePr>
        <p:xfrm>
          <a:off x="631108" y="-1019207"/>
          <a:ext cx="10929784" cy="8896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442051-2E85-A9EE-929E-8C46584A552F}"/>
              </a:ext>
            </a:extLst>
          </p:cNvPr>
          <p:cNvGraphicFramePr>
            <a:graphicFrameLocks noGrp="1"/>
          </p:cNvGraphicFramePr>
          <p:nvPr/>
        </p:nvGraphicFramePr>
        <p:xfrm>
          <a:off x="631108" y="5072912"/>
          <a:ext cx="3608225" cy="1022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468">
                  <a:extLst>
                    <a:ext uri="{9D8B030D-6E8A-4147-A177-3AD203B41FA5}">
                      <a16:colId xmlns:a16="http://schemas.microsoft.com/office/drawing/2014/main" val="3057974368"/>
                    </a:ext>
                  </a:extLst>
                </a:gridCol>
                <a:gridCol w="3033757">
                  <a:extLst>
                    <a:ext uri="{9D8B030D-6E8A-4147-A177-3AD203B41FA5}">
                      <a16:colId xmlns:a16="http://schemas.microsoft.com/office/drawing/2014/main" val="2975098762"/>
                    </a:ext>
                  </a:extLst>
                </a:gridCol>
              </a:tblGrid>
              <a:tr h="340922">
                <a:tc grid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122702"/>
                  </a:ext>
                </a:extLst>
              </a:tr>
              <a:tr h="340922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Committees with the Corporation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405021"/>
                  </a:ext>
                </a:extLst>
              </a:tr>
              <a:tr h="340922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Committees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822340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F508365-F204-D169-12B1-0304887EE6EF}"/>
              </a:ext>
            </a:extLst>
          </p:cNvPr>
          <p:cNvSpPr/>
          <p:nvPr/>
        </p:nvSpPr>
        <p:spPr>
          <a:xfrm>
            <a:off x="5529129" y="1239139"/>
            <a:ext cx="1145136" cy="86312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6D983-F547-7859-0EC5-C39D45C704D0}"/>
              </a:ext>
            </a:extLst>
          </p:cNvPr>
          <p:cNvSpPr txBox="1"/>
          <p:nvPr/>
        </p:nvSpPr>
        <p:spPr>
          <a:xfrm>
            <a:off x="5700046" y="1546790"/>
            <a:ext cx="867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Members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0DC08C4-1E5D-955F-86D1-B262B5197FD0}"/>
              </a:ext>
            </a:extLst>
          </p:cNvPr>
          <p:cNvCxnSpPr/>
          <p:nvPr/>
        </p:nvCxnSpPr>
        <p:spPr>
          <a:xfrm>
            <a:off x="6096000" y="2102264"/>
            <a:ext cx="0" cy="299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 descr="A logo with text overlay&#10;&#10;AI-generated content may be incorrect.">
            <a:extLst>
              <a:ext uri="{FF2B5EF4-FFF2-40B4-BE49-F238E27FC236}">
                <a16:creationId xmlns:a16="http://schemas.microsoft.com/office/drawing/2014/main" id="{8F88ACCE-CD04-F1FF-0215-4FFFAAD3AD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1260" y="5072912"/>
            <a:ext cx="3134162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552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efa4170-0d19-0005-0004-bc88714345d2}" enabled="1" method="Standard" siteId="{8fc98df8-8e65-4596-9418-ff9ffe27fda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Eastern Education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Suzannah Gales</dc:creator>
  <cp:lastModifiedBy>Suzannah Gales</cp:lastModifiedBy>
  <cp:revision>1</cp:revision>
  <dcterms:created xsi:type="dcterms:W3CDTF">2025-07-11T11:09:47Z</dcterms:created>
  <dcterms:modified xsi:type="dcterms:W3CDTF">2025-07-11T11:10:26Z</dcterms:modified>
</cp:coreProperties>
</file>